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0"/>
  </p:notesMasterIdLst>
  <p:sldIdLst>
    <p:sldId id="289" r:id="rId3"/>
    <p:sldId id="257" r:id="rId4"/>
    <p:sldId id="258" r:id="rId5"/>
    <p:sldId id="261" r:id="rId6"/>
    <p:sldId id="267" r:id="rId7"/>
    <p:sldId id="260" r:id="rId8"/>
    <p:sldId id="262" r:id="rId9"/>
    <p:sldId id="275" r:id="rId10"/>
    <p:sldId id="263" r:id="rId11"/>
    <p:sldId id="264" r:id="rId12"/>
    <p:sldId id="280" r:id="rId13"/>
    <p:sldId id="265" r:id="rId14"/>
    <p:sldId id="276" r:id="rId15"/>
    <p:sldId id="290" r:id="rId16"/>
    <p:sldId id="277" r:id="rId17"/>
    <p:sldId id="279" r:id="rId18"/>
    <p:sldId id="285" r:id="rId19"/>
  </p:sldIdLst>
  <p:sldSz cx="12192000" cy="6858000"/>
  <p:notesSz cx="7104063" cy="102346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E3C3"/>
    <a:srgbClr val="8BCDC7"/>
    <a:srgbClr val="22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F7D63-7966-4C69-813B-38FA62ECF6B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47F22-9E03-4B54-ACB3-E1F7AB10E8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5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53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813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06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76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94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95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73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40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39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24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26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85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23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23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47F22-9E03-4B54-ACB3-E1F7AB10E80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68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2019/12/16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2019/12/16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635" y="-42545"/>
            <a:ext cx="12494260" cy="6926580"/>
            <a:chOff x="-635" y="-42545"/>
            <a:chExt cx="12494260" cy="6926580"/>
          </a:xfrm>
        </p:grpSpPr>
        <p:pic>
          <p:nvPicPr>
            <p:cNvPr id="4" name="图片 3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5" name="图片 4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635" y="-5715"/>
              <a:ext cx="1609090" cy="1841500"/>
            </a:xfrm>
            <a:prstGeom prst="rect">
              <a:avLst/>
            </a:prstGeom>
          </p:spPr>
        </p:pic>
        <p:pic>
          <p:nvPicPr>
            <p:cNvPr id="6" name="图片 5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10680065" y="5182235"/>
              <a:ext cx="1487170" cy="1701800"/>
            </a:xfrm>
            <a:prstGeom prst="rect">
              <a:avLst/>
            </a:prstGeom>
          </p:spPr>
        </p:pic>
        <p:pic>
          <p:nvPicPr>
            <p:cNvPr id="7" name="图片 6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 flipV="1">
              <a:off x="-635" y="5109845"/>
              <a:ext cx="1550670" cy="1774190"/>
            </a:xfrm>
            <a:prstGeom prst="rect">
              <a:avLst/>
            </a:prstGeom>
          </p:spPr>
        </p:pic>
        <p:pic>
          <p:nvPicPr>
            <p:cNvPr id="9" name="图片 8" descr="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8895" y="302260"/>
              <a:ext cx="1645920" cy="2534285"/>
            </a:xfrm>
            <a:prstGeom prst="rect">
              <a:avLst/>
            </a:prstGeom>
          </p:spPr>
        </p:pic>
        <p:pic>
          <p:nvPicPr>
            <p:cNvPr id="10" name="图片 9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635" y="271780"/>
              <a:ext cx="1878965" cy="3741420"/>
            </a:xfrm>
            <a:prstGeom prst="rect">
              <a:avLst/>
            </a:prstGeom>
          </p:spPr>
        </p:pic>
        <p:pic>
          <p:nvPicPr>
            <p:cNvPr id="11" name="图片 10" descr="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92095" y="-5715"/>
              <a:ext cx="1428750" cy="1914525"/>
            </a:xfrm>
            <a:prstGeom prst="rect">
              <a:avLst/>
            </a:prstGeom>
          </p:spPr>
        </p:pic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96680" y="-42545"/>
              <a:ext cx="1428750" cy="1914525"/>
            </a:xfrm>
            <a:prstGeom prst="rect">
              <a:avLst/>
            </a:prstGeom>
          </p:spPr>
        </p:pic>
        <p:pic>
          <p:nvPicPr>
            <p:cNvPr id="14" name="图片 13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4655" y="113030"/>
              <a:ext cx="1918970" cy="3821430"/>
            </a:xfrm>
            <a:prstGeom prst="rect">
              <a:avLst/>
            </a:prstGeom>
          </p:spPr>
        </p:pic>
        <p:pic>
          <p:nvPicPr>
            <p:cNvPr id="16" name="图片 15" descr="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8820" y="4117340"/>
              <a:ext cx="1292225" cy="735965"/>
            </a:xfrm>
            <a:prstGeom prst="rect">
              <a:avLst/>
            </a:prstGeom>
          </p:spPr>
        </p:pic>
        <p:pic>
          <p:nvPicPr>
            <p:cNvPr id="19" name="图片 18" descr="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58705" y="1320165"/>
              <a:ext cx="466725" cy="419100"/>
            </a:xfrm>
            <a:prstGeom prst="rect">
              <a:avLst/>
            </a:prstGeom>
          </p:spPr>
        </p:pic>
        <p:pic>
          <p:nvPicPr>
            <p:cNvPr id="20" name="图片 19" descr="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305" y="1739265"/>
              <a:ext cx="529590" cy="529590"/>
            </a:xfrm>
            <a:prstGeom prst="rect">
              <a:avLst/>
            </a:prstGeom>
          </p:spPr>
        </p:pic>
        <p:sp>
          <p:nvSpPr>
            <p:cNvPr id="21" name="WordArt 145"/>
            <p:cNvSpPr>
              <a:spLocks noChangeArrowheads="1" noChangeShapeType="1" noTextEdit="1"/>
            </p:cNvSpPr>
            <p:nvPr/>
          </p:nvSpPr>
          <p:spPr bwMode="auto">
            <a:xfrm>
              <a:off x="2577868" y="2381123"/>
              <a:ext cx="7380837" cy="188868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altLang="zh-CN" sz="4000" b="1" kern="10" dirty="0" smtClean="0">
                  <a:solidFill>
                    <a:srgbClr val="C00000"/>
                  </a:solidFill>
                  <a:latin typeface="+mj-ea"/>
                  <a:ea typeface="+mj-ea"/>
                </a:rPr>
                <a:t>2019</a:t>
              </a:r>
              <a:r>
                <a:rPr lang="zh-CN" altLang="en-US" sz="4000" b="1" kern="10" dirty="0" smtClean="0">
                  <a:solidFill>
                    <a:srgbClr val="C00000"/>
                  </a:solidFill>
                  <a:latin typeface="+mj-ea"/>
                  <a:ea typeface="+mj-ea"/>
                </a:rPr>
                <a:t>年艺术设计学院</a:t>
              </a:r>
              <a:endParaRPr lang="en-US" altLang="zh-CN" sz="4000" b="1" kern="10" dirty="0" smtClean="0">
                <a:solidFill>
                  <a:srgbClr val="C00000"/>
                </a:solidFill>
                <a:latin typeface="+mj-ea"/>
                <a:ea typeface="+mj-ea"/>
              </a:endParaRPr>
            </a:p>
            <a:p>
              <a:pPr algn="ctr">
                <a:defRPr/>
              </a:pPr>
              <a:r>
                <a:rPr lang="zh-CN" altLang="en-US" sz="4000" b="1" kern="10" dirty="0" smtClean="0">
                  <a:solidFill>
                    <a:srgbClr val="C00000"/>
                  </a:solidFill>
                  <a:latin typeface="+mj-ea"/>
                  <a:ea typeface="+mj-ea"/>
                </a:rPr>
                <a:t>分工会总结汇报</a:t>
              </a:r>
              <a:endParaRPr lang="zh-CN" altLang="en-US" sz="4000" b="1" kern="1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382133" y="5096319"/>
              <a:ext cx="3240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C00000"/>
                  </a:solidFill>
                </a:rPr>
                <a:t>2019.12.20</a:t>
              </a:r>
              <a:endParaRPr lang="zh-CN" altLang="en-US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23" name="图片 22" descr="er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64" y="3597783"/>
              <a:ext cx="12172315" cy="327850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5080" y="-100330"/>
            <a:ext cx="12187555" cy="6984365"/>
            <a:chOff x="-5080" y="-100330"/>
            <a:chExt cx="12187555" cy="6984365"/>
          </a:xfrm>
        </p:grpSpPr>
        <p:pic>
          <p:nvPicPr>
            <p:cNvPr id="7" name="图片 6" descr="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" y="4249420"/>
              <a:ext cx="12172315" cy="2634615"/>
            </a:xfrm>
            <a:prstGeom prst="rect">
              <a:avLst/>
            </a:prstGeom>
          </p:spPr>
        </p:pic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职工之家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5859414" y="1471105"/>
              <a:ext cx="528320" cy="57467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3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7486723" y="3255195"/>
              <a:ext cx="528320" cy="57467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3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5595612" y="4578050"/>
              <a:ext cx="528320" cy="57467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913765">
                <a:spcBef>
                  <a:spcPct val="20000"/>
                </a:spcBef>
                <a:defRPr/>
              </a:pPr>
              <a:r>
                <a:rPr lang="en-US" sz="3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61" name="Freeform 101"/>
            <p:cNvSpPr>
              <a:spLocks noEditPoints="1"/>
            </p:cNvSpPr>
            <p:nvPr/>
          </p:nvSpPr>
          <p:spPr bwMode="auto">
            <a:xfrm>
              <a:off x="4668667" y="1983345"/>
              <a:ext cx="561268" cy="51926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24"/>
            <p:cNvSpPr>
              <a:spLocks noEditPoints="1"/>
            </p:cNvSpPr>
            <p:nvPr/>
          </p:nvSpPr>
          <p:spPr bwMode="auto">
            <a:xfrm>
              <a:off x="6524282" y="4249119"/>
              <a:ext cx="411953" cy="447356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38"/>
            <p:cNvSpPr>
              <a:spLocks noEditPoints="1"/>
            </p:cNvSpPr>
            <p:nvPr/>
          </p:nvSpPr>
          <p:spPr bwMode="auto">
            <a:xfrm>
              <a:off x="7260244" y="2275401"/>
              <a:ext cx="473401" cy="367821"/>
            </a:xfrm>
            <a:custGeom>
              <a:avLst/>
              <a:gdLst/>
              <a:ahLst/>
              <a:cxnLst>
                <a:cxn ang="0">
                  <a:pos x="50" y="40"/>
                </a:cxn>
                <a:cxn ang="0">
                  <a:pos x="40" y="50"/>
                </a:cxn>
                <a:cxn ang="0">
                  <a:pos x="10" y="50"/>
                </a:cxn>
                <a:cxn ang="0">
                  <a:pos x="0" y="4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0" y="0"/>
                </a:cxn>
                <a:cxn ang="0">
                  <a:pos x="44" y="1"/>
                </a:cxn>
                <a:cxn ang="0">
                  <a:pos x="45" y="2"/>
                </a:cxn>
                <a:cxn ang="0">
                  <a:pos x="44" y="3"/>
                </a:cxn>
                <a:cxn ang="0">
                  <a:pos x="42" y="4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10" y="4"/>
                </a:cxn>
                <a:cxn ang="0">
                  <a:pos x="4" y="10"/>
                </a:cxn>
                <a:cxn ang="0">
                  <a:pos x="4" y="40"/>
                </a:cxn>
                <a:cxn ang="0">
                  <a:pos x="10" y="46"/>
                </a:cxn>
                <a:cxn ang="0">
                  <a:pos x="40" y="46"/>
                </a:cxn>
                <a:cxn ang="0">
                  <a:pos x="45" y="40"/>
                </a:cxn>
                <a:cxn ang="0">
                  <a:pos x="45" y="35"/>
                </a:cxn>
                <a:cxn ang="0">
                  <a:pos x="46" y="35"/>
                </a:cxn>
                <a:cxn ang="0">
                  <a:pos x="48" y="32"/>
                </a:cxn>
                <a:cxn ang="0">
                  <a:pos x="49" y="32"/>
                </a:cxn>
                <a:cxn ang="0">
                  <a:pos x="50" y="33"/>
                </a:cxn>
                <a:cxn ang="0">
                  <a:pos x="50" y="40"/>
                </a:cxn>
                <a:cxn ang="0">
                  <a:pos x="57" y="17"/>
                </a:cxn>
                <a:cxn ang="0">
                  <a:pos x="33" y="41"/>
                </a:cxn>
                <a:cxn ang="0">
                  <a:pos x="23" y="41"/>
                </a:cxn>
                <a:cxn ang="0">
                  <a:pos x="23" y="31"/>
                </a:cxn>
                <a:cxn ang="0">
                  <a:pos x="47" y="7"/>
                </a:cxn>
                <a:cxn ang="0">
                  <a:pos x="57" y="17"/>
                </a:cxn>
                <a:cxn ang="0">
                  <a:pos x="36" y="33"/>
                </a:cxn>
                <a:cxn ang="0">
                  <a:pos x="30" y="28"/>
                </a:cxn>
                <a:cxn ang="0">
                  <a:pos x="26" y="32"/>
                </a:cxn>
                <a:cxn ang="0">
                  <a:pos x="26" y="34"/>
                </a:cxn>
                <a:cxn ang="0">
                  <a:pos x="29" y="34"/>
                </a:cxn>
                <a:cxn ang="0">
                  <a:pos x="29" y="38"/>
                </a:cxn>
                <a:cxn ang="0">
                  <a:pos x="31" y="38"/>
                </a:cxn>
                <a:cxn ang="0">
                  <a:pos x="36" y="33"/>
                </a:cxn>
                <a:cxn ang="0">
                  <a:pos x="46" y="12"/>
                </a:cxn>
                <a:cxn ang="0">
                  <a:pos x="34" y="24"/>
                </a:cxn>
                <a:cxn ang="0">
                  <a:pos x="33" y="26"/>
                </a:cxn>
                <a:cxn ang="0">
                  <a:pos x="35" y="26"/>
                </a:cxn>
                <a:cxn ang="0">
                  <a:pos x="47" y="13"/>
                </a:cxn>
                <a:cxn ang="0">
                  <a:pos x="47" y="12"/>
                </a:cxn>
                <a:cxn ang="0">
                  <a:pos x="46" y="12"/>
                </a:cxn>
                <a:cxn ang="0">
                  <a:pos x="59" y="15"/>
                </a:cxn>
                <a:cxn ang="0">
                  <a:pos x="49" y="4"/>
                </a:cxn>
                <a:cxn ang="0">
                  <a:pos x="52" y="1"/>
                </a:cxn>
                <a:cxn ang="0">
                  <a:pos x="57" y="1"/>
                </a:cxn>
                <a:cxn ang="0">
                  <a:pos x="62" y="7"/>
                </a:cxn>
                <a:cxn ang="0">
                  <a:pos x="62" y="11"/>
                </a:cxn>
                <a:cxn ang="0">
                  <a:pos x="59" y="15"/>
                </a:cxn>
              </a:cxnLst>
              <a:rect l="0" t="0" r="r" b="b"/>
              <a:pathLst>
                <a:path w="64" h="5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9" name="图片 8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80" y="-100330"/>
              <a:ext cx="1428750" cy="1914525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78" y="1518371"/>
              <a:ext cx="2441987" cy="325598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258" y="1518371"/>
              <a:ext cx="2589043" cy="32559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334" y="1518371"/>
              <a:ext cx="2601419" cy="327788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58" y="1518371"/>
              <a:ext cx="2591577" cy="3255984"/>
            </a:xfrm>
            <a:prstGeom prst="rect">
              <a:avLst/>
            </a:prstGeom>
          </p:spPr>
        </p:pic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1525208" y="793645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 kern="0" noProof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爱心献血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080" y="-78740"/>
            <a:ext cx="12172315" cy="6962775"/>
            <a:chOff x="-5080" y="-78740"/>
            <a:chExt cx="12172315" cy="6962775"/>
          </a:xfrm>
        </p:grpSpPr>
        <p:sp>
          <p:nvSpPr>
            <p:cNvPr id="5" name="Round Same Side Corner Rectangle 21"/>
            <p:cNvSpPr/>
            <p:nvPr/>
          </p:nvSpPr>
          <p:spPr>
            <a:xfrm rot="16200000" flipH="1">
              <a:off x="4942004" y="-803244"/>
              <a:ext cx="2305049" cy="8351841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2" tIns="60936" rIns="121872" bIns="60936" numCol="1" spcCol="0" rtlCol="0" fromWordArt="0" anchor="ctr" anchorCtr="0" forceAA="0" compatLnSpc="1">
              <a:noAutofit/>
            </a:bodyPr>
            <a:lstStyle/>
            <a:p>
              <a:pPr algn="ctr"/>
              <a:endParaRPr lang="bg-BG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6" name="Round Same Side Corner Rectangle 7"/>
            <p:cNvSpPr/>
            <p:nvPr/>
          </p:nvSpPr>
          <p:spPr>
            <a:xfrm rot="16200000" flipH="1">
              <a:off x="5062843" y="-662201"/>
              <a:ext cx="2068624" cy="8069756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2" tIns="60936" rIns="121872" bIns="60936" anchor="ctr"/>
            <a:lstStyle/>
            <a:p>
              <a:pPr algn="ctr" defTabSz="950595">
                <a:defRPr/>
              </a:pPr>
              <a:endParaRPr lang="bg-BG" sz="1900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7" name="标题 4"/>
            <p:cNvSpPr txBox="1"/>
            <p:nvPr/>
          </p:nvSpPr>
          <p:spPr>
            <a:xfrm>
              <a:off x="3422791" y="2651400"/>
              <a:ext cx="5476720" cy="1139275"/>
            </a:xfrm>
            <a:prstGeom prst="rect">
              <a:avLst/>
            </a:prstGeom>
          </p:spPr>
          <p:txBody>
            <a:bodyPr vert="horz" lIns="121872" tIns="60936" rIns="121872" bIns="60936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8565" fontAlgn="base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zh-CN" altLang="en-US" sz="6800" b="1" kern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微软雅黑" panose="020B0503020204020204" charset="-122"/>
                  <a:ea typeface="微软雅黑" panose="020B0503020204020204" charset="-122"/>
                  <a:cs typeface="明兰_UI_TC" pitchFamily="2" charset="-122"/>
                </a:rPr>
                <a:t>多样活动</a:t>
              </a:r>
              <a:endParaRPr lang="zh-CN" altLang="en-US" sz="68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60178" y="2582632"/>
              <a:ext cx="1906917" cy="366395"/>
            </a:xfrm>
            <a:prstGeom prst="rect">
              <a:avLst/>
            </a:prstGeom>
            <a:noFill/>
          </p:spPr>
          <p:txBody>
            <a:bodyPr wrap="square" lIns="121872" tIns="60936" rIns="121872" bIns="60936" rtlCol="0">
              <a:spAutoFit/>
            </a:bodyPr>
            <a:lstStyle/>
            <a:p>
              <a:pPr algn="ctr"/>
              <a:r>
                <a:rPr lang="zh-CN" altLang="en-US" sz="1600" b="1" spc="8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工作总结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244216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22994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795388" y="2921344"/>
              <a:ext cx="1294352" cy="1036417"/>
              <a:chOff x="2431278" y="2108424"/>
              <a:chExt cx="970890" cy="77713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585913" y="2162254"/>
                <a:ext cx="669475" cy="669475"/>
              </a:xfrm>
              <a:prstGeom prst="ellipse">
                <a:avLst/>
              </a:prstGeom>
              <a:gradFill>
                <a:gsLst>
                  <a:gs pos="89000">
                    <a:srgbClr val="C00000"/>
                  </a:gs>
                  <a:gs pos="35000">
                    <a:srgbClr val="FF3300"/>
                  </a:gs>
                </a:gsLst>
                <a:lin ang="5400000" scaled="1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标题 4"/>
              <p:cNvSpPr txBox="1"/>
              <p:nvPr/>
            </p:nvSpPr>
            <p:spPr>
              <a:xfrm>
                <a:off x="2431278" y="2108424"/>
                <a:ext cx="970890" cy="7771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zh-CN" sz="4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  0</a:t>
                </a:r>
                <a:r>
                  <a:rPr lang="en-US" sz="4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4</a:t>
                </a:r>
              </a:p>
            </p:txBody>
          </p:sp>
        </p:grpSp>
        <p:pic>
          <p:nvPicPr>
            <p:cNvPr id="16" name="图片 15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9945" y="-78740"/>
              <a:ext cx="1428750" cy="1914525"/>
            </a:xfrm>
            <a:prstGeom prst="rect">
              <a:avLst/>
            </a:prstGeom>
          </p:spPr>
        </p:pic>
        <p:pic>
          <p:nvPicPr>
            <p:cNvPr id="17" name="图片 16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18" name="图片 17" descr="er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080" y="3605530"/>
              <a:ext cx="12172315" cy="3278505"/>
            </a:xfrm>
            <a:prstGeom prst="rect">
              <a:avLst/>
            </a:prstGeom>
          </p:spPr>
        </p:pic>
        <p:pic>
          <p:nvPicPr>
            <p:cNvPr id="19" name="图片 18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11970" y="506095"/>
              <a:ext cx="1813560" cy="3611245"/>
            </a:xfrm>
            <a:prstGeom prst="rect">
              <a:avLst/>
            </a:prstGeom>
          </p:spPr>
        </p:pic>
        <p:pic>
          <p:nvPicPr>
            <p:cNvPr id="20" name="图片 19" descr="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8895" y="302260"/>
              <a:ext cx="1645920" cy="2534285"/>
            </a:xfrm>
            <a:prstGeom prst="rect">
              <a:avLst/>
            </a:prstGeom>
          </p:spPr>
        </p:pic>
        <p:pic>
          <p:nvPicPr>
            <p:cNvPr id="21" name="图片 20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5080" y="-78740"/>
              <a:ext cx="1821815" cy="20847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3975" y="-100965"/>
            <a:ext cx="12226290" cy="6976808"/>
            <a:chOff x="-53975" y="-100965"/>
            <a:chExt cx="12226290" cy="6976808"/>
          </a:xfrm>
        </p:grpSpPr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多样活动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656351" y="4250238"/>
              <a:ext cx="1482803" cy="738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indent="304800" algn="just">
                <a:spcAft>
                  <a:spcPts val="0"/>
                </a:spcAft>
              </a:pP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重阳节组织</a:t>
              </a: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7</a:t>
              </a: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名离退休教职工到学院参观</a:t>
              </a:r>
              <a:r>
                <a:rPr lang="zh-CN" altLang="zh-CN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座谈</a:t>
              </a:r>
              <a:endParaRPr lang="zh-CN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3352584" y="4248489"/>
              <a:ext cx="1520272" cy="98488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对生育（</a:t>
              </a: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人）和生病住院（</a:t>
              </a:r>
              <a:r>
                <a:rPr lang="en-US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人）的教职工进行慰问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6119958" y="4246355"/>
              <a:ext cx="1536188" cy="73866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zh-CN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完善</a:t>
              </a: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教工之家建设</a:t>
              </a:r>
              <a:r>
                <a:rPr lang="zh-CN" altLang="zh-CN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，添置</a:t>
              </a:r>
              <a:r>
                <a:rPr lang="zh-CN" altLang="zh-CN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益智休闲棋类</a:t>
              </a:r>
              <a:r>
                <a:rPr lang="zh-CN" altLang="zh-CN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项目</a:t>
              </a:r>
              <a:r>
                <a:rPr lang="zh-CN" altLang="en-US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等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8860371" y="4241228"/>
              <a:ext cx="1488707" cy="123110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13765">
                <a:spcBef>
                  <a:spcPct val="20000"/>
                </a:spcBef>
                <a:defRPr/>
              </a:pP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我院的版画及陶艺工作室作为学校接待必到场所，本学期接待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次来访参观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2337703" y="3632859"/>
              <a:ext cx="918852" cy="1997043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Chevron 63"/>
            <p:cNvSpPr/>
            <p:nvPr/>
          </p:nvSpPr>
          <p:spPr>
            <a:xfrm>
              <a:off x="5069975" y="3632859"/>
              <a:ext cx="918852" cy="1997043"/>
            </a:xfrm>
            <a:prstGeom prst="chevron">
              <a:avLst/>
            </a:pr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8" name="Chevron 67"/>
            <p:cNvSpPr/>
            <p:nvPr/>
          </p:nvSpPr>
          <p:spPr>
            <a:xfrm>
              <a:off x="7810387" y="3632859"/>
              <a:ext cx="918852" cy="1997043"/>
            </a:xfrm>
            <a:prstGeom prst="chevr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7" name="Chevron 86"/>
            <p:cNvSpPr/>
            <p:nvPr/>
          </p:nvSpPr>
          <p:spPr>
            <a:xfrm>
              <a:off x="10579827" y="3632224"/>
              <a:ext cx="918852" cy="1997043"/>
            </a:xfrm>
            <a:prstGeom prst="chevron">
              <a:avLst/>
            </a:pr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40" name="Group 134"/>
            <p:cNvGrpSpPr/>
            <p:nvPr/>
          </p:nvGrpSpPr>
          <p:grpSpPr>
            <a:xfrm>
              <a:off x="2229205" y="4198686"/>
              <a:ext cx="864665" cy="865389"/>
              <a:chOff x="3287425" y="1417883"/>
              <a:chExt cx="648499" cy="649042"/>
            </a:xfr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3287425" y="1417883"/>
                <a:ext cx="648499" cy="649042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3362252" y="1492773"/>
                <a:ext cx="498845" cy="499263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01</a:t>
                </a:r>
              </a:p>
            </p:txBody>
          </p:sp>
        </p:grpSp>
        <p:grpSp>
          <p:nvGrpSpPr>
            <p:cNvPr id="52" name="Group 129"/>
            <p:cNvGrpSpPr/>
            <p:nvPr/>
          </p:nvGrpSpPr>
          <p:grpSpPr>
            <a:xfrm>
              <a:off x="4986933" y="4198686"/>
              <a:ext cx="864665" cy="865389"/>
              <a:chOff x="2779491" y="2517212"/>
              <a:chExt cx="648499" cy="649042"/>
            </a:xfr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2779491" y="2517212"/>
                <a:ext cx="648499" cy="649042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2854318" y="2592102"/>
                <a:ext cx="498845" cy="499263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02</a:t>
                </a:r>
              </a:p>
            </p:txBody>
          </p:sp>
        </p:grpSp>
        <p:grpSp>
          <p:nvGrpSpPr>
            <p:cNvPr id="55" name="Group 130"/>
            <p:cNvGrpSpPr/>
            <p:nvPr/>
          </p:nvGrpSpPr>
          <p:grpSpPr>
            <a:xfrm>
              <a:off x="7730921" y="4198686"/>
              <a:ext cx="864665" cy="865389"/>
              <a:chOff x="3287425" y="3613920"/>
              <a:chExt cx="648499" cy="649042"/>
            </a:xfr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3287425" y="3613920"/>
                <a:ext cx="648499" cy="649042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3362252" y="3688810"/>
                <a:ext cx="498845" cy="499263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03</a:t>
                </a:r>
              </a:p>
            </p:txBody>
          </p:sp>
        </p:grpSp>
        <p:grpSp>
          <p:nvGrpSpPr>
            <p:cNvPr id="10" name="Group 133"/>
            <p:cNvGrpSpPr/>
            <p:nvPr/>
          </p:nvGrpSpPr>
          <p:grpSpPr>
            <a:xfrm>
              <a:off x="10479650" y="4198686"/>
              <a:ext cx="864665" cy="865389"/>
              <a:chOff x="5249342" y="1406453"/>
              <a:chExt cx="648499" cy="649042"/>
            </a:xfr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</p:grpSpPr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5249342" y="1406453"/>
                <a:ext cx="648499" cy="649042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5324169" y="1481343"/>
                <a:ext cx="498845" cy="499263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Arial" panose="020B0604020202020204" pitchFamily="34" charset="0"/>
                  </a:rPr>
                  <a:t>04</a:t>
                </a:r>
              </a:p>
            </p:txBody>
          </p:sp>
        </p:grpSp>
        <p:sp>
          <p:nvSpPr>
            <p:cNvPr id="73" name="Arc 72"/>
            <p:cNvSpPr/>
            <p:nvPr/>
          </p:nvSpPr>
          <p:spPr>
            <a:xfrm rot="19051047">
              <a:off x="2779346" y="3645807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4" name="Arc 73"/>
            <p:cNvSpPr/>
            <p:nvPr/>
          </p:nvSpPr>
          <p:spPr>
            <a:xfrm rot="13500000" flipH="1">
              <a:off x="5614631" y="3209029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5" name="Arc 74"/>
            <p:cNvSpPr/>
            <p:nvPr/>
          </p:nvSpPr>
          <p:spPr>
            <a:xfrm rot="19051047">
              <a:off x="8397769" y="3645808"/>
              <a:ext cx="2181771" cy="2181771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3975" y="-100965"/>
              <a:ext cx="1428750" cy="1914525"/>
            </a:xfrm>
            <a:prstGeom prst="rect">
              <a:avLst/>
            </a:prstGeom>
          </p:spPr>
        </p:pic>
        <p:pic>
          <p:nvPicPr>
            <p:cNvPr id="7" name="图片 6" descr="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41228"/>
              <a:ext cx="12172315" cy="263461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2736" y="938348"/>
              <a:ext cx="3680811" cy="247343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039" y="948621"/>
              <a:ext cx="3342168" cy="246315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64" y="961806"/>
              <a:ext cx="3654005" cy="24499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04213" y="-100330"/>
            <a:ext cx="13214692" cy="6984365"/>
            <a:chOff x="-104213" y="-100330"/>
            <a:chExt cx="13214692" cy="6984365"/>
          </a:xfrm>
        </p:grpSpPr>
        <p:pic>
          <p:nvPicPr>
            <p:cNvPr id="8" name="图片 7" descr="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80" y="4350385"/>
              <a:ext cx="12172315" cy="2533650"/>
            </a:xfrm>
            <a:prstGeom prst="rect">
              <a:avLst/>
            </a:prstGeom>
          </p:spPr>
        </p:pic>
        <p:sp>
          <p:nvSpPr>
            <p:cNvPr id="4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多样活动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-104213" y="3978167"/>
              <a:ext cx="13214692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oval" w="lg" len="lg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969195" y="3563123"/>
              <a:ext cx="878075" cy="760815"/>
              <a:chOff x="915283" y="3589354"/>
              <a:chExt cx="1089794" cy="944262"/>
            </a:xfrm>
          </p:grpSpPr>
          <p:sp>
            <p:nvSpPr>
              <p:cNvPr id="21" name="泪滴形 20"/>
              <p:cNvSpPr/>
              <p:nvPr/>
            </p:nvSpPr>
            <p:spPr>
              <a:xfrm rot="8100000">
                <a:off x="988049" y="3589354"/>
                <a:ext cx="944262" cy="944262"/>
              </a:xfrm>
              <a:prstGeom prst="teardrop">
                <a:avLst>
                  <a:gd name="adj" fmla="val 109259"/>
                </a:avLst>
              </a:pr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文本框 5"/>
              <p:cNvSpPr txBox="1"/>
              <p:nvPr/>
            </p:nvSpPr>
            <p:spPr>
              <a:xfrm>
                <a:off x="915283" y="3832225"/>
                <a:ext cx="1089794" cy="42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000">
                    <a:solidFill>
                      <a:srgbClr val="FF0000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运动会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915447" y="4864551"/>
              <a:ext cx="1884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团体第二名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675281" y="4864551"/>
              <a:ext cx="1884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团体第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名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852223" y="3563123"/>
              <a:ext cx="878075" cy="760815"/>
              <a:chOff x="2694667" y="3717826"/>
              <a:chExt cx="829744" cy="718939"/>
            </a:xfrm>
          </p:grpSpPr>
          <p:sp>
            <p:nvSpPr>
              <p:cNvPr id="97" name="泪滴形 96"/>
              <p:cNvSpPr/>
              <p:nvPr/>
            </p:nvSpPr>
            <p:spPr>
              <a:xfrm rot="-2700000">
                <a:off x="2750069" y="3717826"/>
                <a:ext cx="718939" cy="718939"/>
              </a:xfrm>
              <a:prstGeom prst="teardrop">
                <a:avLst>
                  <a:gd name="adj" fmla="val 109259"/>
                </a:avLst>
              </a:prstGeom>
              <a:gradFill flip="none" rotWithShape="1">
                <a:gsLst>
                  <a:gs pos="0">
                    <a:srgbClr val="8BCDC7"/>
                  </a:gs>
                  <a:gs pos="100000">
                    <a:srgbClr val="224F4B"/>
                  </a:gs>
                </a:gsLst>
                <a:lin ang="2700000" scaled="0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8" name="文本框 5"/>
              <p:cNvSpPr txBox="1"/>
              <p:nvPr/>
            </p:nvSpPr>
            <p:spPr>
              <a:xfrm>
                <a:off x="2694667" y="3902742"/>
                <a:ext cx="829744" cy="31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3399FF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儿童节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4739459" y="3563123"/>
              <a:ext cx="878075" cy="760815"/>
              <a:chOff x="915283" y="3589354"/>
              <a:chExt cx="1089794" cy="944262"/>
            </a:xfrm>
          </p:grpSpPr>
          <p:sp>
            <p:nvSpPr>
              <p:cNvPr id="100" name="泪滴形 99"/>
              <p:cNvSpPr/>
              <p:nvPr/>
            </p:nvSpPr>
            <p:spPr>
              <a:xfrm rot="8100000">
                <a:off x="988049" y="3589354"/>
                <a:ext cx="944262" cy="944262"/>
              </a:xfrm>
              <a:prstGeom prst="teardrop">
                <a:avLst>
                  <a:gd name="adj" fmla="val 109259"/>
                </a:avLst>
              </a:pr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1" name="文本框 5"/>
              <p:cNvSpPr txBox="1"/>
              <p:nvPr/>
            </p:nvSpPr>
            <p:spPr>
              <a:xfrm>
                <a:off x="915283" y="3832225"/>
                <a:ext cx="1089794" cy="42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羽毛球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8611875" y="3563123"/>
              <a:ext cx="878075" cy="760815"/>
              <a:chOff x="915283" y="3589354"/>
              <a:chExt cx="1089794" cy="944262"/>
            </a:xfrm>
          </p:grpSpPr>
          <p:sp>
            <p:nvSpPr>
              <p:cNvPr id="103" name="泪滴形 102"/>
              <p:cNvSpPr/>
              <p:nvPr/>
            </p:nvSpPr>
            <p:spPr>
              <a:xfrm rot="8100000">
                <a:off x="988049" y="3589354"/>
                <a:ext cx="944262" cy="944262"/>
              </a:xfrm>
              <a:prstGeom prst="teardrop">
                <a:avLst>
                  <a:gd name="adj" fmla="val 109259"/>
                </a:avLst>
              </a:prstGeom>
              <a:gradFill flip="none" rotWithShape="1"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4" name="文本框 5"/>
              <p:cNvSpPr txBox="1"/>
              <p:nvPr/>
            </p:nvSpPr>
            <p:spPr>
              <a:xfrm>
                <a:off x="915283" y="3832225"/>
                <a:ext cx="1089794" cy="42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入学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6706819" y="3563123"/>
              <a:ext cx="878075" cy="760815"/>
              <a:chOff x="2694667" y="3717826"/>
              <a:chExt cx="829744" cy="718939"/>
            </a:xfrm>
          </p:grpSpPr>
          <p:sp>
            <p:nvSpPr>
              <p:cNvPr id="106" name="泪滴形 105"/>
              <p:cNvSpPr/>
              <p:nvPr/>
            </p:nvSpPr>
            <p:spPr>
              <a:xfrm rot="-2700000">
                <a:off x="2750069" y="3717826"/>
                <a:ext cx="718939" cy="718939"/>
              </a:xfrm>
              <a:prstGeom prst="teardrop">
                <a:avLst>
                  <a:gd name="adj" fmla="val 109259"/>
                </a:avLst>
              </a:prstGeom>
              <a:gradFill flip="none" rotWithShape="1">
                <a:gsLst>
                  <a:gs pos="0">
                    <a:srgbClr val="8BCDC7"/>
                  </a:gs>
                  <a:gs pos="100000">
                    <a:srgbClr val="224F4B"/>
                  </a:gs>
                </a:gsLst>
                <a:lin ang="2700000" scaled="0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" name="文本框 5"/>
              <p:cNvSpPr txBox="1"/>
              <p:nvPr/>
            </p:nvSpPr>
            <p:spPr>
              <a:xfrm>
                <a:off x="2694667" y="3902742"/>
                <a:ext cx="829744" cy="319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乒乓球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10321835" y="3563123"/>
              <a:ext cx="878075" cy="760815"/>
              <a:chOff x="2694666" y="3717826"/>
              <a:chExt cx="829744" cy="718939"/>
            </a:xfrm>
          </p:grpSpPr>
          <p:sp>
            <p:nvSpPr>
              <p:cNvPr id="109" name="泪滴形 108"/>
              <p:cNvSpPr/>
              <p:nvPr/>
            </p:nvSpPr>
            <p:spPr>
              <a:xfrm rot="-2700000">
                <a:off x="2750069" y="3717826"/>
                <a:ext cx="718939" cy="718939"/>
              </a:xfrm>
              <a:prstGeom prst="teardrop">
                <a:avLst>
                  <a:gd name="adj" fmla="val 109259"/>
                </a:avLst>
              </a:prstGeom>
              <a:gradFill flip="none" rotWithShape="1">
                <a:gsLst>
                  <a:gs pos="0">
                    <a:srgbClr val="8BCDC7"/>
                  </a:gs>
                  <a:gs pos="100000">
                    <a:srgbClr val="224F4B"/>
                  </a:gs>
                </a:gsLst>
                <a:lin ang="2700000" scaled="0"/>
              </a:gradFill>
              <a:ln w="381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1016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" name="文本框 5"/>
              <p:cNvSpPr txBox="1"/>
              <p:nvPr/>
            </p:nvSpPr>
            <p:spPr>
              <a:xfrm>
                <a:off x="2694666" y="3835662"/>
                <a:ext cx="829744" cy="55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0066CC"/>
                    </a:solidFill>
                    <a:effectLst>
                      <a:innerShdw blurRad="63500" dist="38100" dir="135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审核</a:t>
                </a:r>
                <a:endParaRPr lang="en-US" altLang="zh-CN" sz="16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1600" dirty="0" smtClean="0">
                    <a:solidFill>
                      <a:schemeClr val="bg1"/>
                    </a:solidFill>
                  </a:rPr>
                  <a:t>评估</a:t>
                </a:r>
                <a:endParaRPr lang="en-US" altLang="zh-CN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8245923" y="4864551"/>
              <a:ext cx="1884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名教职工子女入学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0377115" y="4864551"/>
              <a:ext cx="1884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环境布置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080" y="-100330"/>
              <a:ext cx="1428750" cy="191452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70" y="1142917"/>
              <a:ext cx="2915311" cy="2117647"/>
            </a:xfrm>
            <a:prstGeom prst="rect">
              <a:avLst/>
            </a:prstGeom>
          </p:spPr>
        </p:pic>
        <p:sp>
          <p:nvSpPr>
            <p:cNvPr id="32" name="TextBox 93"/>
            <p:cNvSpPr txBox="1"/>
            <p:nvPr/>
          </p:nvSpPr>
          <p:spPr>
            <a:xfrm>
              <a:off x="6700812" y="4864551"/>
              <a:ext cx="1884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团体第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名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926" y="1135640"/>
              <a:ext cx="2626372" cy="212492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494" y="1143685"/>
              <a:ext cx="2536122" cy="210429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917" y="1145985"/>
              <a:ext cx="2594397" cy="2101991"/>
            </a:xfrm>
            <a:prstGeom prst="rect">
              <a:avLst/>
            </a:prstGeom>
          </p:spPr>
        </p:pic>
        <p:sp>
          <p:nvSpPr>
            <p:cNvPr id="37" name="TextBox 90"/>
            <p:cNvSpPr txBox="1"/>
            <p:nvPr/>
          </p:nvSpPr>
          <p:spPr>
            <a:xfrm>
              <a:off x="2852223" y="4869426"/>
              <a:ext cx="188450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快乐宝贝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080" y="-78740"/>
            <a:ext cx="12172315" cy="6962775"/>
            <a:chOff x="-5080" y="-78740"/>
            <a:chExt cx="12172315" cy="6962775"/>
          </a:xfrm>
        </p:grpSpPr>
        <p:sp>
          <p:nvSpPr>
            <p:cNvPr id="5" name="Round Same Side Corner Rectangle 21"/>
            <p:cNvSpPr/>
            <p:nvPr/>
          </p:nvSpPr>
          <p:spPr>
            <a:xfrm rot="16200000" flipH="1">
              <a:off x="4942004" y="-803244"/>
              <a:ext cx="2305049" cy="8351841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2" tIns="60936" rIns="121872" bIns="60936" numCol="1" spcCol="0" rtlCol="0" fromWordArt="0" anchor="ctr" anchorCtr="0" forceAA="0" compatLnSpc="1">
              <a:noAutofit/>
            </a:bodyPr>
            <a:lstStyle/>
            <a:p>
              <a:pPr algn="ctr"/>
              <a:endParaRPr lang="bg-BG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6" name="Round Same Side Corner Rectangle 7"/>
            <p:cNvSpPr/>
            <p:nvPr/>
          </p:nvSpPr>
          <p:spPr>
            <a:xfrm rot="16200000" flipH="1">
              <a:off x="5062843" y="-662201"/>
              <a:ext cx="2068624" cy="8069756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2" tIns="60936" rIns="121872" bIns="60936" anchor="ctr"/>
            <a:lstStyle/>
            <a:p>
              <a:pPr algn="ctr" defTabSz="950595">
                <a:defRPr/>
              </a:pPr>
              <a:endParaRPr lang="bg-BG" sz="1900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7" name="标题 4"/>
            <p:cNvSpPr txBox="1"/>
            <p:nvPr/>
          </p:nvSpPr>
          <p:spPr>
            <a:xfrm>
              <a:off x="3422791" y="2651400"/>
              <a:ext cx="5476720" cy="1139275"/>
            </a:xfrm>
            <a:prstGeom prst="rect">
              <a:avLst/>
            </a:prstGeom>
          </p:spPr>
          <p:txBody>
            <a:bodyPr vert="horz" lIns="121872" tIns="60936" rIns="121872" bIns="60936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8565" fontAlgn="base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zh-CN" altLang="en-US" sz="6800" b="1" kern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微软雅黑" panose="020B0503020204020204" charset="-122"/>
                  <a:ea typeface="微软雅黑" panose="020B0503020204020204" charset="-122"/>
                  <a:cs typeface="明兰_UI_TC" pitchFamily="2" charset="-122"/>
                </a:rPr>
                <a:t>自身建设</a:t>
              </a:r>
              <a:endParaRPr lang="zh-CN" altLang="en-US" sz="68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60178" y="2582632"/>
              <a:ext cx="1906917" cy="366395"/>
            </a:xfrm>
            <a:prstGeom prst="rect">
              <a:avLst/>
            </a:prstGeom>
            <a:noFill/>
          </p:spPr>
          <p:txBody>
            <a:bodyPr wrap="square" lIns="121872" tIns="60936" rIns="121872" bIns="60936" rtlCol="0">
              <a:spAutoFit/>
            </a:bodyPr>
            <a:lstStyle/>
            <a:p>
              <a:pPr algn="ctr"/>
              <a:r>
                <a:rPr lang="zh-CN" altLang="en-US" sz="1600" b="1" spc="8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工作总结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244216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22994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795388" y="2921344"/>
              <a:ext cx="1294352" cy="1036417"/>
              <a:chOff x="2431278" y="2108424"/>
              <a:chExt cx="970890" cy="77713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585913" y="2162254"/>
                <a:ext cx="669475" cy="669475"/>
              </a:xfrm>
              <a:prstGeom prst="ellipse">
                <a:avLst/>
              </a:prstGeom>
              <a:gradFill>
                <a:gsLst>
                  <a:gs pos="89000">
                    <a:srgbClr val="C00000"/>
                  </a:gs>
                  <a:gs pos="35000">
                    <a:srgbClr val="FF3300"/>
                  </a:gs>
                </a:gsLst>
                <a:lin ang="5400000" scaled="1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标题 4"/>
              <p:cNvSpPr txBox="1"/>
              <p:nvPr/>
            </p:nvSpPr>
            <p:spPr>
              <a:xfrm>
                <a:off x="2431278" y="2108424"/>
                <a:ext cx="970890" cy="7771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zh-CN" sz="4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  </a:t>
                </a:r>
                <a:r>
                  <a:rPr lang="en-US" altLang="zh-CN" sz="48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0</a:t>
                </a:r>
                <a:r>
                  <a:rPr lang="en-US" sz="48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5</a:t>
                </a:r>
                <a:endParaRPr lang="en-US" sz="4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6" name="图片 15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9945" y="-78740"/>
              <a:ext cx="1428750" cy="1914525"/>
            </a:xfrm>
            <a:prstGeom prst="rect">
              <a:avLst/>
            </a:prstGeom>
          </p:spPr>
        </p:pic>
        <p:pic>
          <p:nvPicPr>
            <p:cNvPr id="17" name="图片 16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18" name="图片 17" descr="er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080" y="3605530"/>
              <a:ext cx="12172315" cy="3278505"/>
            </a:xfrm>
            <a:prstGeom prst="rect">
              <a:avLst/>
            </a:prstGeom>
          </p:spPr>
        </p:pic>
        <p:pic>
          <p:nvPicPr>
            <p:cNvPr id="19" name="图片 18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11970" y="506095"/>
              <a:ext cx="1813560" cy="3611245"/>
            </a:xfrm>
            <a:prstGeom prst="rect">
              <a:avLst/>
            </a:prstGeom>
          </p:spPr>
        </p:pic>
        <p:pic>
          <p:nvPicPr>
            <p:cNvPr id="20" name="图片 19" descr="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8895" y="302260"/>
              <a:ext cx="1645920" cy="2534285"/>
            </a:xfrm>
            <a:prstGeom prst="rect">
              <a:avLst/>
            </a:prstGeom>
          </p:spPr>
        </p:pic>
        <p:pic>
          <p:nvPicPr>
            <p:cNvPr id="21" name="图片 20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5080" y="-78740"/>
              <a:ext cx="1821815" cy="208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92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14935" y="-91821"/>
            <a:ext cx="12306715" cy="6985000"/>
            <a:chOff x="-114935" y="-100965"/>
            <a:chExt cx="12306715" cy="6985000"/>
          </a:xfrm>
        </p:grpSpPr>
        <p:pic>
          <p:nvPicPr>
            <p:cNvPr id="6" name="图片 5" descr="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" y="4341495"/>
              <a:ext cx="12172315" cy="2542540"/>
            </a:xfrm>
            <a:prstGeom prst="rect">
              <a:avLst/>
            </a:prstGeom>
          </p:spPr>
        </p:pic>
        <p:sp>
          <p:nvSpPr>
            <p:cNvPr id="4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自身建设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矩形 14"/>
            <p:cNvSpPr/>
            <p:nvPr/>
          </p:nvSpPr>
          <p:spPr>
            <a:xfrm flipV="1">
              <a:off x="-1974" y="3439236"/>
              <a:ext cx="4110623" cy="245721"/>
            </a:xfrm>
            <a:custGeom>
              <a:avLst/>
              <a:gdLst/>
              <a:ahLst/>
              <a:cxnLst/>
              <a:rect l="l" t="t" r="r" b="b"/>
              <a:pathLst>
                <a:path w="4571707" h="242218">
                  <a:moveTo>
                    <a:pt x="0" y="242218"/>
                  </a:moveTo>
                  <a:lnTo>
                    <a:pt x="4571707" y="242218"/>
                  </a:lnTo>
                  <a:lnTo>
                    <a:pt x="45717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224084" y="3440665"/>
              <a:ext cx="1752557" cy="1748619"/>
              <a:chOff x="3225639" y="4543564"/>
              <a:chExt cx="1752329" cy="1748619"/>
            </a:xfrm>
          </p:grpSpPr>
          <p:sp>
            <p:nvSpPr>
              <p:cNvPr id="8" name="椭圆 7"/>
              <p:cNvSpPr/>
              <p:nvPr/>
            </p:nvSpPr>
            <p:spPr>
              <a:xfrm flipV="1">
                <a:off x="3225639" y="4543565"/>
                <a:ext cx="1735762" cy="1734334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 flipV="1">
                <a:off x="3467830" y="4786206"/>
                <a:ext cx="1284515" cy="12845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48000" anchor="ctr" anchorCtr="1"/>
              <a:lstStyle/>
              <a:p>
                <a:pPr lvl="0" algn="ctr">
                  <a:defRPr/>
                </a:pPr>
                <a:r>
                  <a:rPr lang="en-US" altLang="zh-CN" sz="40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</a:p>
            </p:txBody>
          </p:sp>
          <p:sp>
            <p:nvSpPr>
              <p:cNvPr id="10" name="椭圆 7"/>
              <p:cNvSpPr/>
              <p:nvPr/>
            </p:nvSpPr>
            <p:spPr>
              <a:xfrm flipV="1">
                <a:off x="3225639" y="4543564"/>
                <a:ext cx="1752329" cy="1748619"/>
              </a:xfrm>
              <a:custGeom>
                <a:avLst/>
                <a:gdLst/>
                <a:ahLst/>
                <a:cxnLst/>
                <a:rect l="l" t="t" r="r" b="b"/>
                <a:pathLst>
                  <a:path w="1912832" h="1912832">
                    <a:moveTo>
                      <a:pt x="935980" y="1911800"/>
                    </a:moveTo>
                    <a:lnTo>
                      <a:pt x="976853" y="1911800"/>
                    </a:lnTo>
                    <a:cubicBezTo>
                      <a:pt x="970069" y="1912760"/>
                      <a:pt x="963251" y="1912832"/>
                      <a:pt x="956416" y="1912832"/>
                    </a:cubicBezTo>
                    <a:close/>
                    <a:moveTo>
                      <a:pt x="956416" y="0"/>
                    </a:moveTo>
                    <a:cubicBezTo>
                      <a:pt x="1484630" y="0"/>
                      <a:pt x="1912832" y="428202"/>
                      <a:pt x="1912832" y="956416"/>
                    </a:cubicBezTo>
                    <a:cubicBezTo>
                      <a:pt x="1912832" y="1170689"/>
                      <a:pt x="1842369" y="1368505"/>
                      <a:pt x="1720739" y="1526006"/>
                    </a:cubicBezTo>
                    <a:lnTo>
                      <a:pt x="1349730" y="1526006"/>
                    </a:lnTo>
                    <a:cubicBezTo>
                      <a:pt x="1540498" y="1399457"/>
                      <a:pt x="1666032" y="1182682"/>
                      <a:pt x="1666032" y="936587"/>
                    </a:cubicBezTo>
                    <a:cubicBezTo>
                      <a:pt x="1666032" y="545494"/>
                      <a:pt x="1348988" y="228450"/>
                      <a:pt x="957895" y="228450"/>
                    </a:cubicBezTo>
                    <a:cubicBezTo>
                      <a:pt x="566802" y="228450"/>
                      <a:pt x="249758" y="545494"/>
                      <a:pt x="249758" y="936587"/>
                    </a:cubicBezTo>
                    <a:cubicBezTo>
                      <a:pt x="249758" y="1182682"/>
                      <a:pt x="375293" y="1399457"/>
                      <a:pt x="566061" y="1526006"/>
                    </a:cubicBezTo>
                    <a:lnTo>
                      <a:pt x="192094" y="1526006"/>
                    </a:lnTo>
                    <a:cubicBezTo>
                      <a:pt x="70464" y="1368505"/>
                      <a:pt x="0" y="1170689"/>
                      <a:pt x="0" y="956416"/>
                    </a:cubicBezTo>
                    <a:cubicBezTo>
                      <a:pt x="0" y="428202"/>
                      <a:pt x="428202" y="0"/>
                      <a:pt x="95641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1" name="矩形 14"/>
            <p:cNvSpPr/>
            <p:nvPr/>
          </p:nvSpPr>
          <p:spPr>
            <a:xfrm>
              <a:off x="-1974" y="2902164"/>
              <a:ext cx="7104243" cy="245721"/>
            </a:xfrm>
            <a:custGeom>
              <a:avLst/>
              <a:gdLst/>
              <a:ahLst/>
              <a:cxnLst/>
              <a:rect l="l" t="t" r="r" b="b"/>
              <a:pathLst>
                <a:path w="4571707" h="242218">
                  <a:moveTo>
                    <a:pt x="0" y="0"/>
                  </a:moveTo>
                  <a:lnTo>
                    <a:pt x="4571707" y="0"/>
                  </a:lnTo>
                  <a:lnTo>
                    <a:pt x="4571707" y="242218"/>
                  </a:lnTo>
                  <a:lnTo>
                    <a:pt x="0" y="242218"/>
                  </a:ln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129840" y="1424980"/>
              <a:ext cx="1735988" cy="1738620"/>
              <a:chOff x="6131016" y="674750"/>
              <a:chExt cx="1735762" cy="1738620"/>
            </a:xfr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2700000" scaled="0"/>
            </a:gradFill>
          </p:grpSpPr>
          <p:sp>
            <p:nvSpPr>
              <p:cNvPr id="13" name="椭圆 12"/>
              <p:cNvSpPr/>
              <p:nvPr/>
            </p:nvSpPr>
            <p:spPr>
              <a:xfrm>
                <a:off x="6131016" y="674750"/>
                <a:ext cx="1735762" cy="17357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373207" y="882392"/>
                <a:ext cx="1284515" cy="1284516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48000" anchor="ctr"/>
              <a:lstStyle/>
              <a:p>
                <a:pPr lvl="0" algn="ctr">
                  <a:defRPr/>
                </a:pPr>
                <a:r>
                  <a:rPr lang="en-US" altLang="zh-CN" sz="4000" b="1" kern="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</a:p>
            </p:txBody>
          </p:sp>
          <p:sp>
            <p:nvSpPr>
              <p:cNvPr id="15" name="椭圆 7"/>
              <p:cNvSpPr/>
              <p:nvPr/>
            </p:nvSpPr>
            <p:spPr>
              <a:xfrm>
                <a:off x="6131016" y="677607"/>
                <a:ext cx="1735762" cy="1735763"/>
              </a:xfrm>
              <a:custGeom>
                <a:avLst/>
                <a:gdLst/>
                <a:ahLst/>
                <a:cxnLst/>
                <a:rect l="l" t="t" r="r" b="b"/>
                <a:pathLst>
                  <a:path w="1912832" h="1912832">
                    <a:moveTo>
                      <a:pt x="935980" y="1911800"/>
                    </a:moveTo>
                    <a:lnTo>
                      <a:pt x="976853" y="1911800"/>
                    </a:lnTo>
                    <a:cubicBezTo>
                      <a:pt x="970069" y="1912760"/>
                      <a:pt x="963251" y="1912832"/>
                      <a:pt x="956416" y="1912832"/>
                    </a:cubicBezTo>
                    <a:close/>
                    <a:moveTo>
                      <a:pt x="956416" y="0"/>
                    </a:moveTo>
                    <a:cubicBezTo>
                      <a:pt x="1484630" y="0"/>
                      <a:pt x="1912832" y="428202"/>
                      <a:pt x="1912832" y="956416"/>
                    </a:cubicBezTo>
                    <a:cubicBezTo>
                      <a:pt x="1912832" y="1170689"/>
                      <a:pt x="1842369" y="1368505"/>
                      <a:pt x="1720739" y="1526006"/>
                    </a:cubicBezTo>
                    <a:lnTo>
                      <a:pt x="1349730" y="1526006"/>
                    </a:lnTo>
                    <a:cubicBezTo>
                      <a:pt x="1540498" y="1399457"/>
                      <a:pt x="1666032" y="1182682"/>
                      <a:pt x="1666032" y="936587"/>
                    </a:cubicBezTo>
                    <a:cubicBezTo>
                      <a:pt x="1666032" y="545494"/>
                      <a:pt x="1348988" y="228450"/>
                      <a:pt x="957895" y="228450"/>
                    </a:cubicBezTo>
                    <a:cubicBezTo>
                      <a:pt x="566802" y="228450"/>
                      <a:pt x="249758" y="545494"/>
                      <a:pt x="249758" y="936587"/>
                    </a:cubicBezTo>
                    <a:cubicBezTo>
                      <a:pt x="249758" y="1182682"/>
                      <a:pt x="375293" y="1399457"/>
                      <a:pt x="566061" y="1526006"/>
                    </a:cubicBezTo>
                    <a:lnTo>
                      <a:pt x="192094" y="1526006"/>
                    </a:lnTo>
                    <a:cubicBezTo>
                      <a:pt x="70464" y="1368505"/>
                      <a:pt x="0" y="1170689"/>
                      <a:pt x="0" y="956416"/>
                    </a:cubicBezTo>
                    <a:cubicBezTo>
                      <a:pt x="0" y="428202"/>
                      <a:pt x="428202" y="0"/>
                      <a:pt x="9564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矩形 14"/>
            <p:cNvSpPr/>
            <p:nvPr/>
          </p:nvSpPr>
          <p:spPr>
            <a:xfrm flipV="1">
              <a:off x="6094027" y="3439236"/>
              <a:ext cx="6097753" cy="245721"/>
            </a:xfrm>
            <a:custGeom>
              <a:avLst/>
              <a:gdLst/>
              <a:ahLst/>
              <a:cxnLst/>
              <a:rect l="l" t="t" r="r" b="b"/>
              <a:pathLst>
                <a:path w="4571707" h="242218">
                  <a:moveTo>
                    <a:pt x="0" y="242218"/>
                  </a:moveTo>
                  <a:lnTo>
                    <a:pt x="4571707" y="242218"/>
                  </a:lnTo>
                  <a:lnTo>
                    <a:pt x="457170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226031" y="3439237"/>
              <a:ext cx="1735988" cy="1735763"/>
              <a:chOff x="5227325" y="4542136"/>
              <a:chExt cx="1735762" cy="1735763"/>
            </a:xfrm>
          </p:grpSpPr>
          <p:sp>
            <p:nvSpPr>
              <p:cNvPr id="18" name="椭圆 17"/>
              <p:cNvSpPr/>
              <p:nvPr/>
            </p:nvSpPr>
            <p:spPr>
              <a:xfrm flipV="1">
                <a:off x="5227325" y="4543565"/>
                <a:ext cx="1735762" cy="1734334"/>
              </a:xfrm>
              <a:prstGeom prst="ellipse">
                <a:avLst/>
              </a:prstGeom>
              <a:gradFill>
                <a:gsLst>
                  <a:gs pos="0">
                    <a:srgbClr val="8BCDC7"/>
                  </a:gs>
                  <a:gs pos="100000">
                    <a:srgbClr val="760303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 rot="10800000" flipV="1">
                <a:off x="5469516" y="4786206"/>
                <a:ext cx="1284515" cy="1284516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48000" anchor="ctr"/>
              <a:lstStyle/>
              <a:p>
                <a:pPr lvl="0" algn="ctr">
                  <a:defRPr/>
                </a:pPr>
                <a:r>
                  <a:rPr lang="en-US" altLang="zh-CN" sz="4000" b="1" kern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</a:p>
            </p:txBody>
          </p:sp>
          <p:sp>
            <p:nvSpPr>
              <p:cNvPr id="20" name="椭圆 7"/>
              <p:cNvSpPr/>
              <p:nvPr/>
            </p:nvSpPr>
            <p:spPr>
              <a:xfrm flipV="1">
                <a:off x="5227325" y="4542136"/>
                <a:ext cx="1735762" cy="1735763"/>
              </a:xfrm>
              <a:custGeom>
                <a:avLst/>
                <a:gdLst/>
                <a:ahLst/>
                <a:cxnLst/>
                <a:rect l="l" t="t" r="r" b="b"/>
                <a:pathLst>
                  <a:path w="1912832" h="1912832">
                    <a:moveTo>
                      <a:pt x="935980" y="1911800"/>
                    </a:moveTo>
                    <a:lnTo>
                      <a:pt x="976853" y="1911800"/>
                    </a:lnTo>
                    <a:cubicBezTo>
                      <a:pt x="970069" y="1912760"/>
                      <a:pt x="963251" y="1912832"/>
                      <a:pt x="956416" y="1912832"/>
                    </a:cubicBezTo>
                    <a:close/>
                    <a:moveTo>
                      <a:pt x="956416" y="0"/>
                    </a:moveTo>
                    <a:cubicBezTo>
                      <a:pt x="1484630" y="0"/>
                      <a:pt x="1912832" y="428202"/>
                      <a:pt x="1912832" y="956416"/>
                    </a:cubicBezTo>
                    <a:cubicBezTo>
                      <a:pt x="1912832" y="1170689"/>
                      <a:pt x="1842369" y="1368505"/>
                      <a:pt x="1720739" y="1526006"/>
                    </a:cubicBezTo>
                    <a:lnTo>
                      <a:pt x="1349730" y="1526006"/>
                    </a:lnTo>
                    <a:cubicBezTo>
                      <a:pt x="1540498" y="1399457"/>
                      <a:pt x="1666032" y="1182682"/>
                      <a:pt x="1666032" y="936587"/>
                    </a:cubicBezTo>
                    <a:cubicBezTo>
                      <a:pt x="1666032" y="545494"/>
                      <a:pt x="1348988" y="228450"/>
                      <a:pt x="957895" y="228450"/>
                    </a:cubicBezTo>
                    <a:cubicBezTo>
                      <a:pt x="566802" y="228450"/>
                      <a:pt x="249758" y="545494"/>
                      <a:pt x="249758" y="936587"/>
                    </a:cubicBezTo>
                    <a:cubicBezTo>
                      <a:pt x="249758" y="1182682"/>
                      <a:pt x="375293" y="1399457"/>
                      <a:pt x="566061" y="1526006"/>
                    </a:cubicBezTo>
                    <a:lnTo>
                      <a:pt x="192094" y="1526006"/>
                    </a:lnTo>
                    <a:cubicBezTo>
                      <a:pt x="70464" y="1368505"/>
                      <a:pt x="0" y="1170689"/>
                      <a:pt x="0" y="956416"/>
                    </a:cubicBezTo>
                    <a:cubicBezTo>
                      <a:pt x="0" y="428202"/>
                      <a:pt x="428202" y="0"/>
                      <a:pt x="95641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CDC7"/>
                  </a:gs>
                  <a:gs pos="100000">
                    <a:srgbClr val="224F4B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TextBox 18"/>
            <p:cNvSpPr txBox="1"/>
            <p:nvPr/>
          </p:nvSpPr>
          <p:spPr>
            <a:xfrm>
              <a:off x="1909548" y="1839145"/>
              <a:ext cx="3860408" cy="73250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建立健全分工会工作的相关规章制度，本年度增补一名分工会委员</a:t>
              </a:r>
              <a:r>
                <a:rPr lang="zh-CN" altLang="zh-CN" sz="1600" kern="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1917018" y="1439033"/>
              <a:ext cx="1210588" cy="40011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健全制度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20"/>
            <p:cNvSpPr txBox="1"/>
            <p:nvPr/>
          </p:nvSpPr>
          <p:spPr>
            <a:xfrm>
              <a:off x="592187" y="4342996"/>
              <a:ext cx="2665036" cy="105259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加强对工会财务工作的管理，严格按照有关规定，合理地管好、用好工会经费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599655" y="3942885"/>
              <a:ext cx="1198880" cy="39878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经费管理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Box 22"/>
            <p:cNvSpPr txBox="1"/>
            <p:nvPr/>
          </p:nvSpPr>
          <p:spPr>
            <a:xfrm>
              <a:off x="7212699" y="4353929"/>
              <a:ext cx="3860408" cy="73250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注重提高工会干部及工会委员的业务素质，不断学习业务知识</a:t>
              </a:r>
              <a:r>
                <a:rPr lang="zh-CN" altLang="en-US" sz="16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3"/>
            <p:cNvSpPr txBox="1"/>
            <p:nvPr/>
          </p:nvSpPr>
          <p:spPr>
            <a:xfrm>
              <a:off x="7220168" y="3953817"/>
              <a:ext cx="1210588" cy="40011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加强业务</a:t>
              </a:r>
              <a:endPara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8" name="图片 27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4935" y="-100965"/>
              <a:ext cx="1428750" cy="19145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160" y="-82042"/>
            <a:ext cx="12172315" cy="6984365"/>
            <a:chOff x="10160" y="-100330"/>
            <a:chExt cx="12172315" cy="6984365"/>
          </a:xfrm>
        </p:grpSpPr>
        <p:pic>
          <p:nvPicPr>
            <p:cNvPr id="6" name="图片 5" descr="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" y="4249420"/>
              <a:ext cx="12172315" cy="2634615"/>
            </a:xfrm>
            <a:prstGeom prst="rect">
              <a:avLst/>
            </a:prstGeom>
          </p:spPr>
        </p:pic>
        <p:sp>
          <p:nvSpPr>
            <p:cNvPr id="4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未来工作计划</a:t>
              </a:r>
            </a:p>
          </p:txBody>
        </p:sp>
        <p:sp>
          <p:nvSpPr>
            <p:cNvPr id="114" name="Freeform 33"/>
            <p:cNvSpPr/>
            <p:nvPr/>
          </p:nvSpPr>
          <p:spPr bwMode="auto">
            <a:xfrm rot="20192702" flipH="1">
              <a:off x="9116008" y="1019293"/>
              <a:ext cx="718839" cy="596869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5" name="Freeform 36"/>
            <p:cNvSpPr/>
            <p:nvPr/>
          </p:nvSpPr>
          <p:spPr bwMode="auto">
            <a:xfrm rot="1695130">
              <a:off x="10380963" y="1862775"/>
              <a:ext cx="339999" cy="436475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6" name="Freeform 30"/>
            <p:cNvSpPr/>
            <p:nvPr/>
          </p:nvSpPr>
          <p:spPr bwMode="auto">
            <a:xfrm rot="19798984">
              <a:off x="9228422" y="1282520"/>
              <a:ext cx="1242627" cy="93434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7" name="Freeform 36"/>
            <p:cNvSpPr/>
            <p:nvPr/>
          </p:nvSpPr>
          <p:spPr bwMode="auto">
            <a:xfrm rot="20742510">
              <a:off x="8926811" y="2149779"/>
              <a:ext cx="339999" cy="436475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5" name="Freeform 28"/>
            <p:cNvSpPr/>
            <p:nvPr/>
          </p:nvSpPr>
          <p:spPr bwMode="auto">
            <a:xfrm>
              <a:off x="7329560" y="2282828"/>
              <a:ext cx="1421735" cy="1308775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30"/>
            <p:cNvSpPr/>
            <p:nvPr/>
          </p:nvSpPr>
          <p:spPr bwMode="auto">
            <a:xfrm>
              <a:off x="9507554" y="2038105"/>
              <a:ext cx="1388523" cy="104404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r>
                <a:rPr lang="id-ID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grpSp>
          <p:nvGrpSpPr>
            <p:cNvPr id="2" name="Group 5"/>
            <p:cNvGrpSpPr/>
            <p:nvPr/>
          </p:nvGrpSpPr>
          <p:grpSpPr>
            <a:xfrm>
              <a:off x="8316372" y="1685159"/>
              <a:ext cx="2292013" cy="3878889"/>
              <a:chOff x="5390813" y="2553387"/>
              <a:chExt cx="2292610" cy="3878889"/>
            </a:xfr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</p:grpSpPr>
          <p:sp>
            <p:nvSpPr>
              <p:cNvPr id="119" name="Freeform 29"/>
              <p:cNvSpPr/>
              <p:nvPr/>
            </p:nvSpPr>
            <p:spPr bwMode="auto">
              <a:xfrm>
                <a:off x="6408694" y="3371498"/>
                <a:ext cx="1274729" cy="86805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0" name="Freeform 31"/>
              <p:cNvSpPr/>
              <p:nvPr/>
            </p:nvSpPr>
            <p:spPr bwMode="auto">
              <a:xfrm>
                <a:off x="5752304" y="2553387"/>
                <a:ext cx="118912" cy="789180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1" name="Freeform 24"/>
              <p:cNvSpPr/>
              <p:nvPr/>
            </p:nvSpPr>
            <p:spPr bwMode="auto">
              <a:xfrm>
                <a:off x="5390813" y="4008863"/>
                <a:ext cx="168853" cy="1674272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2" name="Freeform 25"/>
              <p:cNvSpPr/>
              <p:nvPr/>
            </p:nvSpPr>
            <p:spPr bwMode="auto">
              <a:xfrm>
                <a:off x="6651273" y="4329923"/>
                <a:ext cx="145071" cy="1353212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" name="Freeform 26"/>
              <p:cNvSpPr/>
              <p:nvPr/>
            </p:nvSpPr>
            <p:spPr bwMode="auto">
              <a:xfrm>
                <a:off x="6373019" y="3951786"/>
                <a:ext cx="114155" cy="1481636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4" name="Freeform 27"/>
              <p:cNvSpPr>
                <a:spLocks noEditPoints="1"/>
              </p:cNvSpPr>
              <p:nvPr/>
            </p:nvSpPr>
            <p:spPr bwMode="auto">
              <a:xfrm>
                <a:off x="5464537" y="5333535"/>
                <a:ext cx="1277107" cy="1098741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7" name="Freeform 32"/>
              <p:cNvSpPr/>
              <p:nvPr/>
            </p:nvSpPr>
            <p:spPr bwMode="auto">
              <a:xfrm>
                <a:off x="5740412" y="3611455"/>
                <a:ext cx="85616" cy="1821968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id-ID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28" name="Freeform 33"/>
            <p:cNvSpPr/>
            <p:nvPr/>
          </p:nvSpPr>
          <p:spPr bwMode="auto">
            <a:xfrm>
              <a:off x="8636932" y="2653556"/>
              <a:ext cx="853976" cy="709077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34"/>
            <p:cNvSpPr/>
            <p:nvPr/>
          </p:nvSpPr>
          <p:spPr bwMode="auto">
            <a:xfrm>
              <a:off x="8006375" y="1906992"/>
              <a:ext cx="439857" cy="587423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35"/>
            <p:cNvSpPr/>
            <p:nvPr/>
          </p:nvSpPr>
          <p:spPr bwMode="auto">
            <a:xfrm>
              <a:off x="9593147" y="3265709"/>
              <a:ext cx="525451" cy="501807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36"/>
            <p:cNvSpPr/>
            <p:nvPr/>
          </p:nvSpPr>
          <p:spPr bwMode="auto">
            <a:xfrm>
              <a:off x="9305456" y="2189827"/>
              <a:ext cx="444612" cy="570775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37"/>
            <p:cNvSpPr/>
            <p:nvPr/>
          </p:nvSpPr>
          <p:spPr bwMode="auto">
            <a:xfrm>
              <a:off x="8401967" y="1217181"/>
              <a:ext cx="625311" cy="81811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33"/>
            <p:cNvSpPr/>
            <p:nvPr/>
          </p:nvSpPr>
          <p:spPr bwMode="auto">
            <a:xfrm>
              <a:off x="7377093" y="1634073"/>
              <a:ext cx="629431" cy="52263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30"/>
            <p:cNvSpPr/>
            <p:nvPr/>
          </p:nvSpPr>
          <p:spPr bwMode="auto">
            <a:xfrm rot="1801016" flipH="1">
              <a:off x="8632496" y="3524616"/>
              <a:ext cx="808272" cy="6077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20" tIns="45710" rIns="91420" bIns="45710" numCol="1" anchor="t" anchorCtr="0" compatLnSpc="1"/>
            <a:lstStyle/>
            <a:p>
              <a:endParaRPr lang="id-ID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Title 20"/>
            <p:cNvSpPr txBox="1"/>
            <p:nvPr/>
          </p:nvSpPr>
          <p:spPr>
            <a:xfrm>
              <a:off x="1174695" y="1734909"/>
              <a:ext cx="5778939" cy="338455"/>
            </a:xfrm>
            <a:prstGeom prst="rect">
              <a:avLst/>
            </a:prstGeom>
          </p:spPr>
          <p:txBody>
            <a:bodyPr vert="horz" wrap="square" lIns="121892" tIns="0" rIns="121892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zh-CN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parajita" panose="020B0604020202020204" pitchFamily="34" charset="0"/>
                </a:rPr>
                <a:t>昨天  今天  明天</a:t>
              </a:r>
              <a:endPara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parajita" panose="020B0604020202020204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211389" y="2206497"/>
              <a:ext cx="5273925" cy="0"/>
            </a:xfrm>
            <a:prstGeom prst="line">
              <a:avLst/>
            </a:prstGeom>
            <a:ln w="12700" cmpd="sng">
              <a:solidFill>
                <a:srgbClr val="E5E5E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0" y="-100330"/>
              <a:ext cx="1428750" cy="19145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041746" y="2377423"/>
              <a:ext cx="623085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lang="zh-CN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在</a:t>
              </a: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过去的一年里，我院分工会发扬优良传统，为全院教职工服务，为学院发展服务，很好地发挥了桥梁作用，维护教职工合法权益，推进学院民主管理和院务公开，促进学院改革和发展中做了一些工作</a:t>
              </a:r>
              <a:r>
                <a:rPr lang="zh-CN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，但</a:t>
              </a: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我们还深深认识到我们工中还存在许多差距与不足，在今后的工作中，要紧密联系广大教职工，用心主动地发挥工会自身参政议政职能和桥梁纽带作用，使工会真正成为广大教职工的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第二家庭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和贴心人，在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2020</a:t>
              </a: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年努力让我院分工会工作再上一个新的台阶。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46160" y="-78740"/>
            <a:ext cx="12913395" cy="6964172"/>
            <a:chOff x="-746160" y="-78740"/>
            <a:chExt cx="12913395" cy="6964172"/>
          </a:xfrm>
        </p:grpSpPr>
        <p:pic>
          <p:nvPicPr>
            <p:cNvPr id="4" name="玖月奇迹 - 恭喜呀恭喜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-746160" y="-18627"/>
              <a:ext cx="812800" cy="8128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811083" y="1383945"/>
              <a:ext cx="6570027" cy="178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0" b="1" dirty="0" smtClean="0">
                  <a:solidFill>
                    <a:srgbClr val="C00000"/>
                  </a:solidFill>
                  <a:latin typeface="隶书" panose="02010509060101010101" charset="-122"/>
                  <a:ea typeface="隶书" panose="02010509060101010101" charset="-122"/>
                </a:rPr>
                <a:t>谢谢聆听</a:t>
              </a:r>
              <a:endParaRPr lang="zh-CN" altLang="en-US" sz="11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9" name="图片 8" descr="er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081" y="3606927"/>
              <a:ext cx="12172315" cy="3278505"/>
            </a:xfrm>
            <a:prstGeom prst="rect">
              <a:avLst/>
            </a:prstGeom>
          </p:spPr>
        </p:pic>
        <p:pic>
          <p:nvPicPr>
            <p:cNvPr id="10" name="图片 9" descr="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11" name="图片 10" descr="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11970" y="506095"/>
              <a:ext cx="1813560" cy="3611245"/>
            </a:xfrm>
            <a:prstGeom prst="rect">
              <a:avLst/>
            </a:prstGeom>
          </p:spPr>
        </p:pic>
        <p:pic>
          <p:nvPicPr>
            <p:cNvPr id="13" name="图片 12" descr="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8895" y="302260"/>
              <a:ext cx="1645920" cy="2534285"/>
            </a:xfrm>
            <a:prstGeom prst="rect">
              <a:avLst/>
            </a:prstGeom>
          </p:spPr>
        </p:pic>
        <p:pic>
          <p:nvPicPr>
            <p:cNvPr id="16" name="图片 15" descr="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49945" y="-78740"/>
              <a:ext cx="1428750" cy="1914525"/>
            </a:xfrm>
            <a:prstGeom prst="rect">
              <a:avLst/>
            </a:prstGeom>
          </p:spPr>
        </p:pic>
        <p:pic>
          <p:nvPicPr>
            <p:cNvPr id="17" name="图片 16" descr="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-5080" y="-5715"/>
              <a:ext cx="1821815" cy="2084705"/>
            </a:xfrm>
            <a:prstGeom prst="rect">
              <a:avLst/>
            </a:prstGeom>
          </p:spPr>
        </p:pic>
        <p:pic>
          <p:nvPicPr>
            <p:cNvPr id="12" name="图片 11" descr="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63732" y="3411220"/>
              <a:ext cx="3234690" cy="7061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" y="3605530"/>
            <a:ext cx="12172315" cy="3278505"/>
          </a:xfrm>
          <a:prstGeom prst="rect">
            <a:avLst/>
          </a:prstGeom>
        </p:spPr>
      </p:pic>
      <p:sp>
        <p:nvSpPr>
          <p:cNvPr id="89" name="TextBox 86"/>
          <p:cNvSpPr txBox="1"/>
          <p:nvPr/>
        </p:nvSpPr>
        <p:spPr>
          <a:xfrm>
            <a:off x="2122452" y="1861944"/>
            <a:ext cx="1772285" cy="2553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目</a:t>
            </a:r>
          </a:p>
          <a:p>
            <a:pPr algn="ctr"/>
            <a:r>
              <a:rPr lang="zh-CN" altLang="en-US" sz="6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录</a:t>
            </a:r>
          </a:p>
          <a:p>
            <a:pPr algn="ctr"/>
            <a:r>
              <a:rPr lang="en-US" altLang="zh-CN" sz="3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content</a:t>
            </a:r>
          </a:p>
        </p:txBody>
      </p:sp>
      <p:pic>
        <p:nvPicPr>
          <p:cNvPr id="5" name="图片 4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970" y="506095"/>
            <a:ext cx="1813560" cy="3611245"/>
          </a:xfrm>
          <a:prstGeom prst="rect">
            <a:avLst/>
          </a:prstGeom>
        </p:spPr>
      </p:pic>
      <p:pic>
        <p:nvPicPr>
          <p:cNvPr id="12" name="图片 11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945" y="-78740"/>
            <a:ext cx="1428750" cy="1914525"/>
          </a:xfrm>
          <a:prstGeom prst="rect">
            <a:avLst/>
          </a:prstGeom>
        </p:spPr>
      </p:pic>
      <p:pic>
        <p:nvPicPr>
          <p:cNvPr id="6" name="图片 5" descr="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5420" y="-5715"/>
            <a:ext cx="1821815" cy="2084705"/>
          </a:xfrm>
          <a:prstGeom prst="rect">
            <a:avLst/>
          </a:prstGeom>
        </p:spPr>
      </p:pic>
      <p:pic>
        <p:nvPicPr>
          <p:cNvPr id="7" name="图片 6" descr="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895" y="302260"/>
            <a:ext cx="1645920" cy="2534285"/>
          </a:xfrm>
          <a:prstGeom prst="rect">
            <a:avLst/>
          </a:prstGeom>
        </p:spPr>
      </p:pic>
      <p:pic>
        <p:nvPicPr>
          <p:cNvPr id="10" name="图片 9" descr="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5080" y="-5715"/>
            <a:ext cx="1821815" cy="20847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55583" y="1427016"/>
            <a:ext cx="4567842" cy="3521668"/>
            <a:chOff x="4055583" y="1427016"/>
            <a:chExt cx="4567842" cy="3521668"/>
          </a:xfrm>
        </p:grpSpPr>
        <p:sp>
          <p:nvSpPr>
            <p:cNvPr id="71" name="圆角矩形 70"/>
            <p:cNvSpPr/>
            <p:nvPr/>
          </p:nvSpPr>
          <p:spPr>
            <a:xfrm>
              <a:off x="4055583" y="1427317"/>
              <a:ext cx="822960" cy="4984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500" b="1" dirty="0">
                  <a:latin typeface="微软雅黑" panose="020B0503020204020204" charset="-122"/>
                  <a:ea typeface="微软雅黑" panose="020B0503020204020204" charset="-122"/>
                </a:rPr>
                <a:t>0 1</a:t>
              </a: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5031052" y="1427016"/>
              <a:ext cx="3592373" cy="500636"/>
              <a:chOff x="6959302" y="1819501"/>
              <a:chExt cx="3960440" cy="337063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6959302" y="1819501"/>
                <a:ext cx="3960440" cy="3370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TextBox 45"/>
              <p:cNvSpPr txBox="1"/>
              <p:nvPr/>
            </p:nvSpPr>
            <p:spPr>
              <a:xfrm>
                <a:off x="7424240" y="1835319"/>
                <a:ext cx="3030563" cy="32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5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理论学习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0" name="圆角矩形 79"/>
            <p:cNvSpPr/>
            <p:nvPr/>
          </p:nvSpPr>
          <p:spPr>
            <a:xfrm>
              <a:off x="4055583" y="2166457"/>
              <a:ext cx="822960" cy="4984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500" b="1" dirty="0">
                  <a:latin typeface="微软雅黑" panose="020B0503020204020204" charset="-122"/>
                  <a:ea typeface="微软雅黑" panose="020B0503020204020204" charset="-122"/>
                </a:rPr>
                <a:t>0 2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5031052" y="2166241"/>
              <a:ext cx="3592373" cy="500636"/>
              <a:chOff x="6959302" y="2495180"/>
              <a:chExt cx="3960440" cy="337063"/>
            </a:xfrm>
          </p:grpSpPr>
          <p:sp>
            <p:nvSpPr>
              <p:cNvPr id="82" name="圆角矩形 81"/>
              <p:cNvSpPr/>
              <p:nvPr/>
            </p:nvSpPr>
            <p:spPr>
              <a:xfrm>
                <a:off x="6959302" y="2495180"/>
                <a:ext cx="3960440" cy="3370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3" name="TextBox 73"/>
              <p:cNvSpPr txBox="1"/>
              <p:nvPr/>
            </p:nvSpPr>
            <p:spPr>
              <a:xfrm>
                <a:off x="7428441" y="2510998"/>
                <a:ext cx="3022162" cy="32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5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院务公开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4" name="圆角矩形 83"/>
            <p:cNvSpPr/>
            <p:nvPr/>
          </p:nvSpPr>
          <p:spPr>
            <a:xfrm>
              <a:off x="4055583" y="2911948"/>
              <a:ext cx="822960" cy="4984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500" b="1" dirty="0">
                  <a:latin typeface="微软雅黑" panose="020B0503020204020204" charset="-122"/>
                  <a:ea typeface="微软雅黑" panose="020B0503020204020204" charset="-122"/>
                </a:rPr>
                <a:t>0 3</a:t>
              </a: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5031052" y="2911329"/>
              <a:ext cx="3592373" cy="502919"/>
              <a:chOff x="6959302" y="3139819"/>
              <a:chExt cx="3960440" cy="338600"/>
            </a:xfrm>
          </p:grpSpPr>
          <p:sp>
            <p:nvSpPr>
              <p:cNvPr id="86" name="圆角矩形 85"/>
              <p:cNvSpPr/>
              <p:nvPr/>
            </p:nvSpPr>
            <p:spPr>
              <a:xfrm>
                <a:off x="6959302" y="3139819"/>
                <a:ext cx="3960440" cy="3370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" name="TextBox 77"/>
              <p:cNvSpPr txBox="1"/>
              <p:nvPr/>
            </p:nvSpPr>
            <p:spPr>
              <a:xfrm>
                <a:off x="7424241" y="3158202"/>
                <a:ext cx="3030563" cy="32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5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职工之家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0" name="圆角矩形 89"/>
            <p:cNvSpPr/>
            <p:nvPr/>
          </p:nvSpPr>
          <p:spPr>
            <a:xfrm>
              <a:off x="4055583" y="3649183"/>
              <a:ext cx="822960" cy="4984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500" b="1" dirty="0">
                  <a:latin typeface="微软雅黑" panose="020B0503020204020204" charset="-122"/>
                  <a:ea typeface="微软雅黑" panose="020B0503020204020204" charset="-122"/>
                </a:rPr>
                <a:t>0 4</a:t>
              </a: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5031052" y="3648565"/>
              <a:ext cx="3592373" cy="502919"/>
              <a:chOff x="6959302" y="3139819"/>
              <a:chExt cx="3960440" cy="338600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6959302" y="3139819"/>
                <a:ext cx="3960440" cy="3370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" name="TextBox 77"/>
              <p:cNvSpPr txBox="1"/>
              <p:nvPr/>
            </p:nvSpPr>
            <p:spPr>
              <a:xfrm>
                <a:off x="7424241" y="3158202"/>
                <a:ext cx="3030563" cy="32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5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多样活动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5" name="圆角矩形 24"/>
            <p:cNvSpPr/>
            <p:nvPr/>
          </p:nvSpPr>
          <p:spPr>
            <a:xfrm>
              <a:off x="4055583" y="4448264"/>
              <a:ext cx="822960" cy="4984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500" b="1" dirty="0">
                  <a:latin typeface="微软雅黑" panose="020B0503020204020204" charset="-122"/>
                  <a:ea typeface="微软雅黑" panose="020B0503020204020204" charset="-122"/>
                </a:rPr>
                <a:t>0 </a:t>
              </a:r>
              <a:r>
                <a:rPr lang="en-US" altLang="zh-CN" sz="2500" b="1" dirty="0" smtClean="0"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en-US" altLang="zh-CN" sz="25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031052" y="4448048"/>
              <a:ext cx="3592373" cy="500636"/>
              <a:chOff x="6959302" y="2495180"/>
              <a:chExt cx="3960440" cy="337063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6959302" y="2495180"/>
                <a:ext cx="3960440" cy="33706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TextBox 73"/>
              <p:cNvSpPr txBox="1"/>
              <p:nvPr/>
            </p:nvSpPr>
            <p:spPr>
              <a:xfrm>
                <a:off x="7428441" y="2510998"/>
                <a:ext cx="3022162" cy="32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5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自身建设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080" y="-78740"/>
            <a:ext cx="12172315" cy="6962775"/>
            <a:chOff x="-5080" y="-78740"/>
            <a:chExt cx="12172315" cy="6962775"/>
          </a:xfrm>
        </p:grpSpPr>
        <p:sp>
          <p:nvSpPr>
            <p:cNvPr id="31" name="Round Same Side Corner Rectangle 21"/>
            <p:cNvSpPr/>
            <p:nvPr/>
          </p:nvSpPr>
          <p:spPr>
            <a:xfrm rot="16200000" flipH="1">
              <a:off x="4942004" y="-895531"/>
              <a:ext cx="2305049" cy="8351841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2" tIns="60936" rIns="121872" bIns="60936" numCol="1" spcCol="0" rtlCol="0" fromWordArt="0" anchor="ctr" anchorCtr="0" forceAA="0" compatLnSpc="1">
              <a:noAutofit/>
            </a:bodyPr>
            <a:lstStyle/>
            <a:p>
              <a:pPr algn="ctr"/>
              <a:endParaRPr lang="bg-BG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32" name="Round Same Side Corner Rectangle 7"/>
            <p:cNvSpPr/>
            <p:nvPr/>
          </p:nvSpPr>
          <p:spPr>
            <a:xfrm rot="16200000" flipH="1">
              <a:off x="5062843" y="-754488"/>
              <a:ext cx="2068624" cy="8069756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2" tIns="60936" rIns="121872" bIns="60936" anchor="ctr"/>
            <a:lstStyle/>
            <a:p>
              <a:pPr algn="ctr" defTabSz="950595">
                <a:defRPr/>
              </a:pPr>
              <a:endParaRPr lang="bg-BG" sz="1900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33" name="标题 4"/>
            <p:cNvSpPr txBox="1"/>
            <p:nvPr/>
          </p:nvSpPr>
          <p:spPr>
            <a:xfrm>
              <a:off x="3423716" y="2712842"/>
              <a:ext cx="5476720" cy="1139275"/>
            </a:xfrm>
            <a:prstGeom prst="rect">
              <a:avLst/>
            </a:prstGeom>
          </p:spPr>
          <p:txBody>
            <a:bodyPr vert="horz" lIns="121872" tIns="60936" rIns="121872" bIns="60936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8565" fontAlgn="base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zh-CN" altLang="en-US" sz="6000" b="1" kern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微软雅黑" panose="020B0503020204020204" charset="-122"/>
                  <a:ea typeface="微软雅黑" panose="020B0503020204020204" charset="-122"/>
                  <a:cs typeface="明兰_UI_TC" pitchFamily="2" charset="-122"/>
                </a:rPr>
                <a:t>理论学习</a:t>
              </a:r>
              <a:endParaRPr lang="zh-CN" altLang="en-US" sz="60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endParaRPr>
            </a:p>
          </p:txBody>
        </p:sp>
        <p:sp>
          <p:nvSpPr>
            <p:cNvPr id="34" name="文本框 8"/>
            <p:cNvSpPr txBox="1"/>
            <p:nvPr/>
          </p:nvSpPr>
          <p:spPr>
            <a:xfrm>
              <a:off x="5260178" y="2490345"/>
              <a:ext cx="1906917" cy="366395"/>
            </a:xfrm>
            <a:prstGeom prst="rect">
              <a:avLst/>
            </a:prstGeom>
            <a:noFill/>
          </p:spPr>
          <p:txBody>
            <a:bodyPr wrap="square" lIns="121872" tIns="60936" rIns="121872" bIns="60936" rtlCol="0">
              <a:spAutoFit/>
            </a:bodyPr>
            <a:lstStyle/>
            <a:p>
              <a:pPr algn="ctr"/>
              <a:r>
                <a:rPr lang="zh-CN" altLang="en-US" sz="1600" b="1" spc="8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工作总结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244216" y="2675052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122994" y="2675052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2674945" y="2829057"/>
              <a:ext cx="1294352" cy="1036417"/>
              <a:chOff x="2340934" y="2108424"/>
              <a:chExt cx="970890" cy="77713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585913" y="2162254"/>
                <a:ext cx="669475" cy="669475"/>
              </a:xfrm>
              <a:prstGeom prst="ellips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标题 4"/>
              <p:cNvSpPr txBox="1"/>
              <p:nvPr/>
            </p:nvSpPr>
            <p:spPr>
              <a:xfrm>
                <a:off x="2340934" y="2108424"/>
                <a:ext cx="970890" cy="7771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zh-CN" sz="4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  01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5" name="图片 4" descr="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80" y="3605530"/>
              <a:ext cx="12172315" cy="3278505"/>
            </a:xfrm>
            <a:prstGeom prst="rect">
              <a:avLst/>
            </a:prstGeom>
          </p:spPr>
        </p:pic>
        <p:pic>
          <p:nvPicPr>
            <p:cNvPr id="6" name="图片 5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11970" y="506095"/>
              <a:ext cx="1813560" cy="3611245"/>
            </a:xfrm>
            <a:prstGeom prst="rect">
              <a:avLst/>
            </a:prstGeom>
          </p:spPr>
        </p:pic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49945" y="-78740"/>
              <a:ext cx="1428750" cy="1914525"/>
            </a:xfrm>
            <a:prstGeom prst="rect">
              <a:avLst/>
            </a:prstGeom>
          </p:spPr>
        </p:pic>
        <p:pic>
          <p:nvPicPr>
            <p:cNvPr id="9" name="图片 8" descr="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8895" y="302260"/>
              <a:ext cx="2103120" cy="3238500"/>
            </a:xfrm>
            <a:prstGeom prst="rect">
              <a:avLst/>
            </a:prstGeom>
          </p:spPr>
        </p:pic>
        <p:pic>
          <p:nvPicPr>
            <p:cNvPr id="10" name="图片 9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5080" y="-5715"/>
              <a:ext cx="1821815" cy="20847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5" y="-100965"/>
            <a:ext cx="12181840" cy="6985000"/>
            <a:chOff x="635" y="-100965"/>
            <a:chExt cx="12181840" cy="6985000"/>
          </a:xfrm>
        </p:grpSpPr>
        <p:pic>
          <p:nvPicPr>
            <p:cNvPr id="8" name="图片 7" descr="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" y="4116705"/>
              <a:ext cx="12172315" cy="2767330"/>
            </a:xfrm>
            <a:prstGeom prst="rect">
              <a:avLst/>
            </a:prstGeom>
          </p:spPr>
        </p:pic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理论学习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356122" y="1357125"/>
              <a:ext cx="3795821" cy="3993895"/>
              <a:chOff x="997527" y="1726095"/>
              <a:chExt cx="3795821" cy="3993895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997527" y="1726095"/>
                <a:ext cx="3795821" cy="3993895"/>
                <a:chOff x="1724025" y="1868488"/>
                <a:chExt cx="3163888" cy="3328987"/>
              </a:xfrm>
            </p:grpSpPr>
            <p:sp>
              <p:nvSpPr>
                <p:cNvPr id="62" name="Line 16"/>
                <p:cNvSpPr>
                  <a:spLocks noChangeShapeType="1"/>
                </p:cNvSpPr>
                <p:nvPr/>
              </p:nvSpPr>
              <p:spPr bwMode="auto">
                <a:xfrm>
                  <a:off x="1724025" y="3534242"/>
                  <a:ext cx="3163888" cy="1"/>
                </a:xfrm>
                <a:prstGeom prst="line">
                  <a:avLst/>
                </a:prstGeom>
                <a:noFill/>
                <a:ln w="28575">
                  <a:solidFill>
                    <a:srgbClr val="CA0810">
                      <a:alpha val="50195"/>
                    </a:srgbClr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Line 17"/>
                <p:cNvSpPr>
                  <a:spLocks noChangeShapeType="1"/>
                </p:cNvSpPr>
                <p:nvPr/>
              </p:nvSpPr>
              <p:spPr bwMode="auto">
                <a:xfrm>
                  <a:off x="3306599" y="1868488"/>
                  <a:ext cx="1" cy="3328987"/>
                </a:xfrm>
                <a:prstGeom prst="line">
                  <a:avLst/>
                </a:prstGeom>
                <a:noFill/>
                <a:ln w="28575">
                  <a:solidFill>
                    <a:srgbClr val="CA0810">
                      <a:alpha val="50195"/>
                    </a:srgbClr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4" name="Oval 10"/>
              <p:cNvSpPr>
                <a:spLocks noChangeArrowheads="1"/>
              </p:cNvSpPr>
              <p:nvPr/>
            </p:nvSpPr>
            <p:spPr bwMode="auto">
              <a:xfrm>
                <a:off x="1375446" y="2190940"/>
                <a:ext cx="3039983" cy="3064204"/>
              </a:xfrm>
              <a:prstGeom prst="ellipse">
                <a:avLst/>
              </a:prstGeom>
              <a:noFill/>
              <a:ln w="12700">
                <a:solidFill>
                  <a:srgbClr val="224F4B">
                    <a:alpha val="50000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Oval 15"/>
              <p:cNvSpPr>
                <a:spLocks noChangeArrowheads="1"/>
              </p:cNvSpPr>
              <p:nvPr/>
            </p:nvSpPr>
            <p:spPr bwMode="auto">
              <a:xfrm>
                <a:off x="1177416" y="1987618"/>
                <a:ext cx="3436042" cy="3470849"/>
              </a:xfrm>
              <a:prstGeom prst="ellipse">
                <a:avLst/>
              </a:prstGeom>
              <a:noFill/>
              <a:ln w="12700">
                <a:solidFill>
                  <a:srgbClr val="CA0810">
                    <a:alpha val="50000"/>
                  </a:srgbClr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1995667" y="2054199"/>
              <a:ext cx="2540704" cy="2592127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2"/>
            <p:cNvSpPr>
              <a:spLocks noChangeArrowheads="1"/>
            </p:cNvSpPr>
            <p:nvPr/>
          </p:nvSpPr>
          <p:spPr bwMode="auto">
            <a:xfrm>
              <a:off x="2132579" y="901117"/>
              <a:ext cx="2641445" cy="38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72576" tIns="36288" rIns="72576" bIns="36288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不忘初心 牢记使命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Oval 20"/>
            <p:cNvSpPr>
              <a:spLocks noChangeArrowheads="1"/>
            </p:cNvSpPr>
            <p:nvPr/>
          </p:nvSpPr>
          <p:spPr bwMode="auto">
            <a:xfrm>
              <a:off x="3948281" y="1625565"/>
              <a:ext cx="300991" cy="300991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76" name="圆圈2"/>
            <p:cNvGrpSpPr/>
            <p:nvPr/>
          </p:nvGrpSpPr>
          <p:grpSpPr bwMode="auto">
            <a:xfrm>
              <a:off x="4595769" y="2347504"/>
              <a:ext cx="363773" cy="363773"/>
              <a:chOff x="0" y="0"/>
              <a:chExt cx="262" cy="262"/>
            </a:xfrm>
            <a:solidFill>
              <a:srgbClr val="8BCDC7"/>
            </a:solidFill>
          </p:grpSpPr>
          <p:sp>
            <p:nvSpPr>
              <p:cNvPr id="77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Oval 29"/>
              <p:cNvSpPr>
                <a:spLocks noChangeArrowheads="1"/>
              </p:cNvSpPr>
              <p:nvPr/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圆圈3"/>
            <p:cNvGrpSpPr/>
            <p:nvPr/>
          </p:nvGrpSpPr>
          <p:grpSpPr bwMode="auto">
            <a:xfrm>
              <a:off x="4843364" y="3168376"/>
              <a:ext cx="363773" cy="363775"/>
              <a:chOff x="0" y="0"/>
              <a:chExt cx="262" cy="262"/>
            </a:xfrm>
          </p:grpSpPr>
          <p:sp>
            <p:nvSpPr>
              <p:cNvPr id="80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Oval 32"/>
              <p:cNvSpPr>
                <a:spLocks noChangeArrowheads="1"/>
              </p:cNvSpPr>
              <p:nvPr/>
            </p:nvSpPr>
            <p:spPr bwMode="auto">
              <a:xfrm>
                <a:off x="22" y="22"/>
                <a:ext cx="218" cy="218"/>
              </a:xfrm>
              <a:prstGeom prst="ellipse">
                <a:avLst/>
              </a:prstGeom>
              <a:solidFill>
                <a:srgbClr val="CA08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圆圈4"/>
            <p:cNvGrpSpPr/>
            <p:nvPr/>
          </p:nvGrpSpPr>
          <p:grpSpPr bwMode="auto">
            <a:xfrm>
              <a:off x="4586245" y="4040672"/>
              <a:ext cx="361869" cy="361869"/>
              <a:chOff x="0" y="0"/>
              <a:chExt cx="262" cy="262"/>
            </a:xfrm>
            <a:solidFill>
              <a:srgbClr val="8BCDC7"/>
            </a:solidFill>
          </p:grpSpPr>
          <p:sp>
            <p:nvSpPr>
              <p:cNvPr id="83" name="Oval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Oval 35"/>
              <p:cNvSpPr>
                <a:spLocks noChangeArrowheads="1"/>
              </p:cNvSpPr>
              <p:nvPr/>
            </p:nvSpPr>
            <p:spPr bwMode="auto">
              <a:xfrm>
                <a:off x="23" y="22"/>
                <a:ext cx="218" cy="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圆圈5"/>
            <p:cNvGrpSpPr/>
            <p:nvPr/>
          </p:nvGrpSpPr>
          <p:grpSpPr bwMode="auto">
            <a:xfrm>
              <a:off x="3917740" y="4705369"/>
              <a:ext cx="361869" cy="363773"/>
              <a:chOff x="0" y="0"/>
              <a:chExt cx="262" cy="262"/>
            </a:xfrm>
          </p:grpSpPr>
          <p:sp>
            <p:nvSpPr>
              <p:cNvPr id="86" name="Oval 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2" cy="26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Oval 38"/>
              <p:cNvSpPr>
                <a:spLocks noChangeArrowheads="1"/>
              </p:cNvSpPr>
              <p:nvPr/>
            </p:nvSpPr>
            <p:spPr bwMode="auto">
              <a:xfrm>
                <a:off x="21" y="22"/>
                <a:ext cx="218" cy="218"/>
              </a:xfrm>
              <a:prstGeom prst="ellipse">
                <a:avLst/>
              </a:prstGeom>
              <a:solidFill>
                <a:srgbClr val="CA08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5934432" y="1632271"/>
              <a:ext cx="506948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14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会是党领导下的群团组织，是党联系群众的纽带和桥梁。学院分工会工作始终围绕学院的中心工作，充分发挥自身优势和特点，采取多种形式，开展群众性的主题教育活动，把做好教职工思想政治工作摆在重要位置</a:t>
              </a:r>
              <a:r>
                <a:rPr lang="zh-CN" altLang="zh-CN" sz="1400" kern="1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zh-CN" altLang="zh-CN" sz="11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6249964" y="1152012"/>
              <a:ext cx="32002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CA0810"/>
                  </a:solidFill>
                  <a:latin typeface="微软雅黑" panose="020B0503020204020204" charset="-122"/>
                  <a:ea typeface="微软雅黑" panose="020B0503020204020204" charset="-122"/>
                </a:rPr>
                <a:t>主题教育</a:t>
              </a:r>
              <a:endParaRPr lang="zh-CN" altLang="en-US" sz="2400" b="1" dirty="0">
                <a:solidFill>
                  <a:srgbClr val="CA081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6249964" y="3129441"/>
              <a:ext cx="32002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8BCDC7"/>
                  </a:solidFill>
                  <a:latin typeface="微软雅黑" panose="020B0503020204020204" charset="-122"/>
                  <a:ea typeface="微软雅黑" panose="020B0503020204020204" charset="-122"/>
                </a:rPr>
                <a:t>理论学习</a:t>
              </a:r>
              <a:endParaRPr lang="zh-CN" altLang="en-US" sz="2400" b="1" dirty="0">
                <a:solidFill>
                  <a:srgbClr val="8BCDC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" y="-100965"/>
              <a:ext cx="1428750" cy="191452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953491" y="3563574"/>
              <a:ext cx="5065776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14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认真组织会员进行政治和业务学习，深入开展学习贯彻“不忘初心、牢记使命”主题教育，提高全体会员的政治思想觉悟。积极配合学院组织教职工开展培训、教研等活动，鼓励青年教师参加教学竞赛，促进青年教师快速成长，不断提高全体教职工的育人能力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700" y="-59690"/>
            <a:ext cx="12179935" cy="6962775"/>
            <a:chOff x="-12700" y="-78740"/>
            <a:chExt cx="12179935" cy="6962775"/>
          </a:xfrm>
        </p:grpSpPr>
        <p:sp>
          <p:nvSpPr>
            <p:cNvPr id="5" name="Round Same Side Corner Rectangle 21"/>
            <p:cNvSpPr/>
            <p:nvPr/>
          </p:nvSpPr>
          <p:spPr>
            <a:xfrm rot="16200000" flipH="1">
              <a:off x="4942004" y="-803244"/>
              <a:ext cx="2305049" cy="8351841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2" tIns="60936" rIns="121872" bIns="60936" numCol="1" spcCol="0" rtlCol="0" fromWordArt="0" anchor="ctr" anchorCtr="0" forceAA="0" compatLnSpc="1">
              <a:noAutofit/>
            </a:bodyPr>
            <a:lstStyle/>
            <a:p>
              <a:pPr algn="ctr"/>
              <a:endParaRPr lang="bg-BG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6" name="Round Same Side Corner Rectangle 7"/>
            <p:cNvSpPr/>
            <p:nvPr/>
          </p:nvSpPr>
          <p:spPr>
            <a:xfrm rot="16200000" flipH="1">
              <a:off x="5062843" y="-662201"/>
              <a:ext cx="2068624" cy="8069756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2" tIns="60936" rIns="121872" bIns="60936" anchor="ctr"/>
            <a:lstStyle/>
            <a:p>
              <a:pPr algn="ctr" defTabSz="950595">
                <a:defRPr/>
              </a:pPr>
              <a:endParaRPr lang="bg-BG" sz="1900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7" name="标题 4"/>
            <p:cNvSpPr txBox="1"/>
            <p:nvPr/>
          </p:nvSpPr>
          <p:spPr>
            <a:xfrm>
              <a:off x="3475276" y="2792687"/>
              <a:ext cx="5476720" cy="1139275"/>
            </a:xfrm>
            <a:prstGeom prst="rect">
              <a:avLst/>
            </a:prstGeom>
          </p:spPr>
          <p:txBody>
            <a:bodyPr vert="horz" lIns="121872" tIns="60936" rIns="121872" bIns="60936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8565" fontAlgn="base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zh-CN" altLang="en-US" sz="6800" b="1" kern="3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微软雅黑" panose="020B0503020204020204" charset="-122"/>
                  <a:ea typeface="微软雅黑" panose="020B0503020204020204" charset="-122"/>
                  <a:cs typeface="明兰_UI_TC" pitchFamily="2" charset="-122"/>
                </a:rPr>
                <a:t>院务公开</a:t>
              </a:r>
              <a:endParaRPr lang="zh-CN" altLang="en-US" sz="6800" b="1" kern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明兰_UI_TC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60178" y="2582632"/>
              <a:ext cx="1906917" cy="366395"/>
            </a:xfrm>
            <a:prstGeom prst="rect">
              <a:avLst/>
            </a:prstGeom>
            <a:noFill/>
          </p:spPr>
          <p:txBody>
            <a:bodyPr wrap="square" lIns="121872" tIns="60936" rIns="121872" bIns="60936" rtlCol="0">
              <a:spAutoFit/>
            </a:bodyPr>
            <a:lstStyle/>
            <a:p>
              <a:pPr algn="ctr"/>
              <a:r>
                <a:rPr lang="zh-CN" altLang="en-US" sz="1600" b="1" spc="8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工作总结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244216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122994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795388" y="2921344"/>
              <a:ext cx="1294352" cy="1036417"/>
              <a:chOff x="2431278" y="2108424"/>
              <a:chExt cx="970890" cy="77713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585913" y="2162254"/>
                <a:ext cx="669475" cy="669475"/>
              </a:xfrm>
              <a:prstGeom prst="ellipse">
                <a:avLst/>
              </a:prstGeom>
              <a:gradFill>
                <a:gsLst>
                  <a:gs pos="89000">
                    <a:srgbClr val="C00000"/>
                  </a:gs>
                  <a:gs pos="35000">
                    <a:srgbClr val="FF3300"/>
                  </a:gs>
                </a:gsLst>
                <a:lin ang="5400000" scaled="1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标题 4"/>
              <p:cNvSpPr txBox="1"/>
              <p:nvPr/>
            </p:nvSpPr>
            <p:spPr>
              <a:xfrm>
                <a:off x="2431278" y="2108424"/>
                <a:ext cx="970890" cy="7771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zh-CN" sz="4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  02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6" name="图片 15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9945" y="-78740"/>
              <a:ext cx="1428750" cy="1914525"/>
            </a:xfrm>
            <a:prstGeom prst="rect">
              <a:avLst/>
            </a:prstGeom>
          </p:spPr>
        </p:pic>
        <p:pic>
          <p:nvPicPr>
            <p:cNvPr id="17" name="图片 16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18" name="图片 17" descr="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8895" y="302260"/>
              <a:ext cx="1645920" cy="2534285"/>
            </a:xfrm>
            <a:prstGeom prst="rect">
              <a:avLst/>
            </a:prstGeom>
          </p:spPr>
        </p:pic>
        <p:pic>
          <p:nvPicPr>
            <p:cNvPr id="19" name="图片 18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11970" y="506095"/>
              <a:ext cx="1813560" cy="3611245"/>
            </a:xfrm>
            <a:prstGeom prst="rect">
              <a:avLst/>
            </a:prstGeom>
          </p:spPr>
        </p:pic>
        <p:pic>
          <p:nvPicPr>
            <p:cNvPr id="20" name="图片 19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2700" y="-5715"/>
              <a:ext cx="1821815" cy="2084705"/>
            </a:xfrm>
            <a:prstGeom prst="rect">
              <a:avLst/>
            </a:prstGeom>
          </p:spPr>
        </p:pic>
        <p:pic>
          <p:nvPicPr>
            <p:cNvPr id="21" name="图片 20" descr="er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080" y="3605530"/>
              <a:ext cx="12172315" cy="32785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35" y="-100965"/>
            <a:ext cx="12181840" cy="6985000"/>
            <a:chOff x="635" y="-100965"/>
            <a:chExt cx="12181840" cy="6985000"/>
          </a:xfrm>
        </p:grpSpPr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院务公开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等腰三角形 21"/>
            <p:cNvSpPr/>
            <p:nvPr/>
          </p:nvSpPr>
          <p:spPr bwMode="auto">
            <a:xfrm rot="16200000" flipH="1">
              <a:off x="5980011" y="1788768"/>
              <a:ext cx="2838592" cy="2890341"/>
            </a:xfrm>
            <a:custGeom>
              <a:avLst/>
              <a:gdLst>
                <a:gd name="connsiteX0" fmla="*/ 0 w 3169466"/>
                <a:gd name="connsiteY0" fmla="*/ 3096344 h 3096344"/>
                <a:gd name="connsiteX1" fmla="*/ 1508539 w 3169466"/>
                <a:gd name="connsiteY1" fmla="*/ 0 h 3096344"/>
                <a:gd name="connsiteX2" fmla="*/ 3169466 w 3169466"/>
                <a:gd name="connsiteY2" fmla="*/ 3096344 h 3096344"/>
                <a:gd name="connsiteX3" fmla="*/ 0 w 3169466"/>
                <a:gd name="connsiteY3" fmla="*/ 3096344 h 3096344"/>
                <a:gd name="connsiteX0-1" fmla="*/ 0 w 3017066"/>
                <a:gd name="connsiteY0-2" fmla="*/ 3083644 h 3096344"/>
                <a:gd name="connsiteX1-3" fmla="*/ 1356139 w 3017066"/>
                <a:gd name="connsiteY1-4" fmla="*/ 0 h 3096344"/>
                <a:gd name="connsiteX2-5" fmla="*/ 3017066 w 3017066"/>
                <a:gd name="connsiteY2-6" fmla="*/ 3096344 h 3096344"/>
                <a:gd name="connsiteX3-7" fmla="*/ 0 w 3017066"/>
                <a:gd name="connsiteY3-8" fmla="*/ 3083644 h 3096344"/>
                <a:gd name="connsiteX0-9" fmla="*/ 0 w 3017066"/>
                <a:gd name="connsiteY0-10" fmla="*/ 3083644 h 3096344"/>
                <a:gd name="connsiteX1-11" fmla="*/ 181393 w 3017066"/>
                <a:gd name="connsiteY1-12" fmla="*/ 2273423 h 3096344"/>
                <a:gd name="connsiteX2-13" fmla="*/ 1356139 w 3017066"/>
                <a:gd name="connsiteY2-14" fmla="*/ 0 h 3096344"/>
                <a:gd name="connsiteX3-15" fmla="*/ 3017066 w 3017066"/>
                <a:gd name="connsiteY3-16" fmla="*/ 3096344 h 3096344"/>
                <a:gd name="connsiteX4" fmla="*/ 0 w 3017066"/>
                <a:gd name="connsiteY4" fmla="*/ 3083644 h 3096344"/>
                <a:gd name="connsiteX0-17" fmla="*/ 0 w 3017066"/>
                <a:gd name="connsiteY0-18" fmla="*/ 3083644 h 3096344"/>
                <a:gd name="connsiteX1-19" fmla="*/ 181393 w 3017066"/>
                <a:gd name="connsiteY1-20" fmla="*/ 2222623 h 3096344"/>
                <a:gd name="connsiteX2-21" fmla="*/ 1356139 w 3017066"/>
                <a:gd name="connsiteY2-22" fmla="*/ 0 h 3096344"/>
                <a:gd name="connsiteX3-23" fmla="*/ 3017066 w 3017066"/>
                <a:gd name="connsiteY3-24" fmla="*/ 3096344 h 3096344"/>
                <a:gd name="connsiteX4-25" fmla="*/ 0 w 3017066"/>
                <a:gd name="connsiteY4-26" fmla="*/ 3083644 h 3096344"/>
                <a:gd name="connsiteX0-27" fmla="*/ 0 w 3017066"/>
                <a:gd name="connsiteY0-28" fmla="*/ 3083644 h 3096344"/>
                <a:gd name="connsiteX1-29" fmla="*/ 105193 w 3017066"/>
                <a:gd name="connsiteY1-30" fmla="*/ 2425823 h 3096344"/>
                <a:gd name="connsiteX2-31" fmla="*/ 1356139 w 3017066"/>
                <a:gd name="connsiteY2-32" fmla="*/ 0 h 3096344"/>
                <a:gd name="connsiteX3-33" fmla="*/ 3017066 w 3017066"/>
                <a:gd name="connsiteY3-34" fmla="*/ 3096344 h 3096344"/>
                <a:gd name="connsiteX4-35" fmla="*/ 0 w 3017066"/>
                <a:gd name="connsiteY4-36" fmla="*/ 3083644 h 3096344"/>
                <a:gd name="connsiteX0-37" fmla="*/ 0 w 3017066"/>
                <a:gd name="connsiteY0-38" fmla="*/ 2601044 h 2613744"/>
                <a:gd name="connsiteX1-39" fmla="*/ 105193 w 3017066"/>
                <a:gd name="connsiteY1-40" fmla="*/ 1943223 h 2613744"/>
                <a:gd name="connsiteX2-41" fmla="*/ 1368839 w 3017066"/>
                <a:gd name="connsiteY2-42" fmla="*/ 0 h 2613744"/>
                <a:gd name="connsiteX3-43" fmla="*/ 3017066 w 3017066"/>
                <a:gd name="connsiteY3-44" fmla="*/ 2613744 h 2613744"/>
                <a:gd name="connsiteX4-45" fmla="*/ 0 w 3017066"/>
                <a:gd name="connsiteY4-46" fmla="*/ 2601044 h 2613744"/>
                <a:gd name="connsiteX0-47" fmla="*/ 537730 w 2919796"/>
                <a:gd name="connsiteY0-48" fmla="*/ 2702644 h 2702644"/>
                <a:gd name="connsiteX1-49" fmla="*/ 7923 w 2919796"/>
                <a:gd name="connsiteY1-50" fmla="*/ 1943223 h 2702644"/>
                <a:gd name="connsiteX2-51" fmla="*/ 1271569 w 2919796"/>
                <a:gd name="connsiteY2-52" fmla="*/ 0 h 2702644"/>
                <a:gd name="connsiteX3-53" fmla="*/ 2919796 w 2919796"/>
                <a:gd name="connsiteY3-54" fmla="*/ 2613744 h 2702644"/>
                <a:gd name="connsiteX4-55" fmla="*/ 537730 w 2919796"/>
                <a:gd name="connsiteY4-56" fmla="*/ 2702644 h 2702644"/>
                <a:gd name="connsiteX0-57" fmla="*/ 552634 w 2934700"/>
                <a:gd name="connsiteY0-58" fmla="*/ 2702644 h 2702644"/>
                <a:gd name="connsiteX1-59" fmla="*/ 22827 w 2934700"/>
                <a:gd name="connsiteY1-60" fmla="*/ 1943223 h 2702644"/>
                <a:gd name="connsiteX2-61" fmla="*/ 1286473 w 2934700"/>
                <a:gd name="connsiteY2-62" fmla="*/ 0 h 2702644"/>
                <a:gd name="connsiteX3-63" fmla="*/ 2934700 w 2934700"/>
                <a:gd name="connsiteY3-64" fmla="*/ 2613744 h 2702644"/>
                <a:gd name="connsiteX4-65" fmla="*/ 552634 w 2934700"/>
                <a:gd name="connsiteY4-66" fmla="*/ 2702644 h 2702644"/>
                <a:gd name="connsiteX0-67" fmla="*/ 529807 w 2911873"/>
                <a:gd name="connsiteY0-68" fmla="*/ 2702644 h 2702644"/>
                <a:gd name="connsiteX1-69" fmla="*/ 0 w 2911873"/>
                <a:gd name="connsiteY1-70" fmla="*/ 1943223 h 2702644"/>
                <a:gd name="connsiteX2-71" fmla="*/ 1263646 w 2911873"/>
                <a:gd name="connsiteY2-72" fmla="*/ 0 h 2702644"/>
                <a:gd name="connsiteX3-73" fmla="*/ 2911873 w 2911873"/>
                <a:gd name="connsiteY3-74" fmla="*/ 2613744 h 2702644"/>
                <a:gd name="connsiteX4-75" fmla="*/ 529807 w 2911873"/>
                <a:gd name="connsiteY4-76" fmla="*/ 2702644 h 2702644"/>
                <a:gd name="connsiteX0-77" fmla="*/ 529807 w 2911873"/>
                <a:gd name="connsiteY0-78" fmla="*/ 2702644 h 2702644"/>
                <a:gd name="connsiteX1-79" fmla="*/ 0 w 2911873"/>
                <a:gd name="connsiteY1-80" fmla="*/ 1943223 h 2702644"/>
                <a:gd name="connsiteX2-81" fmla="*/ 1263646 w 2911873"/>
                <a:gd name="connsiteY2-82" fmla="*/ 0 h 2702644"/>
                <a:gd name="connsiteX3-83" fmla="*/ 2911873 w 2911873"/>
                <a:gd name="connsiteY3-84" fmla="*/ 2613744 h 2702644"/>
                <a:gd name="connsiteX4-85" fmla="*/ 529807 w 2911873"/>
                <a:gd name="connsiteY4-86" fmla="*/ 2702644 h 2702644"/>
                <a:gd name="connsiteX0-87" fmla="*/ 529807 w 2911873"/>
                <a:gd name="connsiteY0-88" fmla="*/ 2702644 h 2844923"/>
                <a:gd name="connsiteX1-89" fmla="*/ 0 w 2911873"/>
                <a:gd name="connsiteY1-90" fmla="*/ 1943223 h 2844923"/>
                <a:gd name="connsiteX2-91" fmla="*/ 1263646 w 2911873"/>
                <a:gd name="connsiteY2-92" fmla="*/ 0 h 2844923"/>
                <a:gd name="connsiteX3-93" fmla="*/ 2911873 w 2911873"/>
                <a:gd name="connsiteY3-94" fmla="*/ 2613744 h 2844923"/>
                <a:gd name="connsiteX4-95" fmla="*/ 1241478 w 2911873"/>
                <a:gd name="connsiteY4-96" fmla="*/ 2844923 h 2844923"/>
                <a:gd name="connsiteX5" fmla="*/ 529807 w 2911873"/>
                <a:gd name="connsiteY5" fmla="*/ 2702644 h 2844923"/>
                <a:gd name="connsiteX0-97" fmla="*/ 529807 w 2619773"/>
                <a:gd name="connsiteY0-98" fmla="*/ 2702644 h 2844923"/>
                <a:gd name="connsiteX1-99" fmla="*/ 0 w 2619773"/>
                <a:gd name="connsiteY1-100" fmla="*/ 1943223 h 2844923"/>
                <a:gd name="connsiteX2-101" fmla="*/ 1263646 w 2619773"/>
                <a:gd name="connsiteY2-102" fmla="*/ 0 h 2844923"/>
                <a:gd name="connsiteX3-103" fmla="*/ 2619773 w 2619773"/>
                <a:gd name="connsiteY3-104" fmla="*/ 2143844 h 2844923"/>
                <a:gd name="connsiteX4-105" fmla="*/ 1241478 w 2619773"/>
                <a:gd name="connsiteY4-106" fmla="*/ 2844923 h 2844923"/>
                <a:gd name="connsiteX5-107" fmla="*/ 529807 w 2619773"/>
                <a:gd name="connsiteY5-108" fmla="*/ 2702644 h 2844923"/>
                <a:gd name="connsiteX0-109" fmla="*/ 529807 w 2619773"/>
                <a:gd name="connsiteY0-110" fmla="*/ 2702644 h 2959223"/>
                <a:gd name="connsiteX1-111" fmla="*/ 0 w 2619773"/>
                <a:gd name="connsiteY1-112" fmla="*/ 1943223 h 2959223"/>
                <a:gd name="connsiteX2-113" fmla="*/ 1263646 w 2619773"/>
                <a:gd name="connsiteY2-114" fmla="*/ 0 h 2959223"/>
                <a:gd name="connsiteX3-115" fmla="*/ 2619773 w 2619773"/>
                <a:gd name="connsiteY3-116" fmla="*/ 2143844 h 2959223"/>
                <a:gd name="connsiteX4-117" fmla="*/ 1216078 w 2619773"/>
                <a:gd name="connsiteY4-118" fmla="*/ 2959223 h 2959223"/>
                <a:gd name="connsiteX5-119" fmla="*/ 529807 w 2619773"/>
                <a:gd name="connsiteY5-120" fmla="*/ 2702644 h 2959223"/>
                <a:gd name="connsiteX0-121" fmla="*/ 529807 w 2619773"/>
                <a:gd name="connsiteY0-122" fmla="*/ 2702644 h 2959223"/>
                <a:gd name="connsiteX1-123" fmla="*/ 0 w 2619773"/>
                <a:gd name="connsiteY1-124" fmla="*/ 1943223 h 2959223"/>
                <a:gd name="connsiteX2-125" fmla="*/ 1263646 w 2619773"/>
                <a:gd name="connsiteY2-126" fmla="*/ 0 h 2959223"/>
                <a:gd name="connsiteX3-127" fmla="*/ 2619773 w 2619773"/>
                <a:gd name="connsiteY3-128" fmla="*/ 2143844 h 2959223"/>
                <a:gd name="connsiteX4-129" fmla="*/ 1216078 w 2619773"/>
                <a:gd name="connsiteY4-130" fmla="*/ 2959223 h 2959223"/>
                <a:gd name="connsiteX5-131" fmla="*/ 529807 w 2619773"/>
                <a:gd name="connsiteY5-132" fmla="*/ 2702644 h 2959223"/>
                <a:gd name="connsiteX0-133" fmla="*/ 529807 w 2619773"/>
                <a:gd name="connsiteY0-134" fmla="*/ 2702644 h 2959223"/>
                <a:gd name="connsiteX1-135" fmla="*/ 0 w 2619773"/>
                <a:gd name="connsiteY1-136" fmla="*/ 1943223 h 2959223"/>
                <a:gd name="connsiteX2-137" fmla="*/ 1263646 w 2619773"/>
                <a:gd name="connsiteY2-138" fmla="*/ 0 h 2959223"/>
                <a:gd name="connsiteX3-139" fmla="*/ 2619773 w 2619773"/>
                <a:gd name="connsiteY3-140" fmla="*/ 2143844 h 2959223"/>
                <a:gd name="connsiteX4-141" fmla="*/ 1216078 w 2619773"/>
                <a:gd name="connsiteY4-142" fmla="*/ 2959223 h 2959223"/>
                <a:gd name="connsiteX5-143" fmla="*/ 529807 w 2619773"/>
                <a:gd name="connsiteY5-144" fmla="*/ 2702644 h 2959223"/>
                <a:gd name="connsiteX0-145" fmla="*/ 529807 w 2708673"/>
                <a:gd name="connsiteY0-146" fmla="*/ 2702644 h 2959223"/>
                <a:gd name="connsiteX1-147" fmla="*/ 0 w 2708673"/>
                <a:gd name="connsiteY1-148" fmla="*/ 1943223 h 2959223"/>
                <a:gd name="connsiteX2-149" fmla="*/ 1263646 w 2708673"/>
                <a:gd name="connsiteY2-150" fmla="*/ 0 h 2959223"/>
                <a:gd name="connsiteX3-151" fmla="*/ 2708673 w 2708673"/>
                <a:gd name="connsiteY3-152" fmla="*/ 2258144 h 2959223"/>
                <a:gd name="connsiteX4-153" fmla="*/ 1216078 w 2708673"/>
                <a:gd name="connsiteY4-154" fmla="*/ 2959223 h 2959223"/>
                <a:gd name="connsiteX5-155" fmla="*/ 529807 w 2708673"/>
                <a:gd name="connsiteY5-156" fmla="*/ 2702644 h 2959223"/>
                <a:gd name="connsiteX0-157" fmla="*/ 529807 w 2708673"/>
                <a:gd name="connsiteY0-158" fmla="*/ 2702644 h 3035423"/>
                <a:gd name="connsiteX1-159" fmla="*/ 0 w 2708673"/>
                <a:gd name="connsiteY1-160" fmla="*/ 1943223 h 3035423"/>
                <a:gd name="connsiteX2-161" fmla="*/ 1263646 w 2708673"/>
                <a:gd name="connsiteY2-162" fmla="*/ 0 h 3035423"/>
                <a:gd name="connsiteX3-163" fmla="*/ 2708673 w 2708673"/>
                <a:gd name="connsiteY3-164" fmla="*/ 2258144 h 3035423"/>
                <a:gd name="connsiteX4-165" fmla="*/ 1216078 w 2708673"/>
                <a:gd name="connsiteY4-166" fmla="*/ 3035423 h 3035423"/>
                <a:gd name="connsiteX5-167" fmla="*/ 529807 w 2708673"/>
                <a:gd name="connsiteY5-168" fmla="*/ 2702644 h 3035423"/>
                <a:gd name="connsiteX0-169" fmla="*/ 631407 w 2810273"/>
                <a:gd name="connsiteY0-170" fmla="*/ 2702644 h 3035423"/>
                <a:gd name="connsiteX1-171" fmla="*/ 0 w 2810273"/>
                <a:gd name="connsiteY1-172" fmla="*/ 1994023 h 3035423"/>
                <a:gd name="connsiteX2-173" fmla="*/ 1365246 w 2810273"/>
                <a:gd name="connsiteY2-174" fmla="*/ 0 h 3035423"/>
                <a:gd name="connsiteX3-175" fmla="*/ 2810273 w 2810273"/>
                <a:gd name="connsiteY3-176" fmla="*/ 2258144 h 3035423"/>
                <a:gd name="connsiteX4-177" fmla="*/ 1317678 w 2810273"/>
                <a:gd name="connsiteY4-178" fmla="*/ 3035423 h 3035423"/>
                <a:gd name="connsiteX5-179" fmla="*/ 631407 w 2810273"/>
                <a:gd name="connsiteY5-180" fmla="*/ 2702644 h 3035423"/>
                <a:gd name="connsiteX0-181" fmla="*/ 631407 w 2899173"/>
                <a:gd name="connsiteY0-182" fmla="*/ 2702644 h 3035423"/>
                <a:gd name="connsiteX1-183" fmla="*/ 0 w 2899173"/>
                <a:gd name="connsiteY1-184" fmla="*/ 1994023 h 3035423"/>
                <a:gd name="connsiteX2-185" fmla="*/ 1365246 w 2899173"/>
                <a:gd name="connsiteY2-186" fmla="*/ 0 h 3035423"/>
                <a:gd name="connsiteX3-187" fmla="*/ 2899173 w 2899173"/>
                <a:gd name="connsiteY3-188" fmla="*/ 2461344 h 3035423"/>
                <a:gd name="connsiteX4-189" fmla="*/ 1317678 w 2899173"/>
                <a:gd name="connsiteY4-190" fmla="*/ 3035423 h 3035423"/>
                <a:gd name="connsiteX5-191" fmla="*/ 631407 w 2899173"/>
                <a:gd name="connsiteY5-192" fmla="*/ 2702644 h 3035423"/>
                <a:gd name="connsiteX0-193" fmla="*/ 631407 w 2899173"/>
                <a:gd name="connsiteY0-194" fmla="*/ 2702644 h 3035423"/>
                <a:gd name="connsiteX1-195" fmla="*/ 0 w 2899173"/>
                <a:gd name="connsiteY1-196" fmla="*/ 1994023 h 3035423"/>
                <a:gd name="connsiteX2-197" fmla="*/ 1365246 w 2899173"/>
                <a:gd name="connsiteY2-198" fmla="*/ 0 h 3035423"/>
                <a:gd name="connsiteX3-199" fmla="*/ 2899173 w 2899173"/>
                <a:gd name="connsiteY3-200" fmla="*/ 2461344 h 3035423"/>
                <a:gd name="connsiteX4-201" fmla="*/ 1317678 w 2899173"/>
                <a:gd name="connsiteY4-202" fmla="*/ 3035423 h 3035423"/>
                <a:gd name="connsiteX5-203" fmla="*/ 631407 w 2899173"/>
                <a:gd name="connsiteY5-204" fmla="*/ 2702644 h 3035423"/>
                <a:gd name="connsiteX0-205" fmla="*/ 631407 w 2899173"/>
                <a:gd name="connsiteY0-206" fmla="*/ 2702644 h 3086223"/>
                <a:gd name="connsiteX1-207" fmla="*/ 0 w 2899173"/>
                <a:gd name="connsiteY1-208" fmla="*/ 1994023 h 3086223"/>
                <a:gd name="connsiteX2-209" fmla="*/ 1365246 w 2899173"/>
                <a:gd name="connsiteY2-210" fmla="*/ 0 h 3086223"/>
                <a:gd name="connsiteX3-211" fmla="*/ 2899173 w 2899173"/>
                <a:gd name="connsiteY3-212" fmla="*/ 2461344 h 3086223"/>
                <a:gd name="connsiteX4-213" fmla="*/ 1330378 w 2899173"/>
                <a:gd name="connsiteY4-214" fmla="*/ 3086223 h 3086223"/>
                <a:gd name="connsiteX5-215" fmla="*/ 631407 w 2899173"/>
                <a:gd name="connsiteY5-216" fmla="*/ 2702644 h 3086223"/>
                <a:gd name="connsiteX0-217" fmla="*/ 631407 w 2899173"/>
                <a:gd name="connsiteY0-218" fmla="*/ 2702644 h 3060823"/>
                <a:gd name="connsiteX1-219" fmla="*/ 0 w 2899173"/>
                <a:gd name="connsiteY1-220" fmla="*/ 1994023 h 3060823"/>
                <a:gd name="connsiteX2-221" fmla="*/ 1365246 w 2899173"/>
                <a:gd name="connsiteY2-222" fmla="*/ 0 h 3060823"/>
                <a:gd name="connsiteX3-223" fmla="*/ 2899173 w 2899173"/>
                <a:gd name="connsiteY3-224" fmla="*/ 2461344 h 3060823"/>
                <a:gd name="connsiteX4-225" fmla="*/ 1508178 w 2899173"/>
                <a:gd name="connsiteY4-226" fmla="*/ 3060823 h 3060823"/>
                <a:gd name="connsiteX5-227" fmla="*/ 631407 w 2899173"/>
                <a:gd name="connsiteY5-228" fmla="*/ 2702644 h 3060823"/>
                <a:gd name="connsiteX0-229" fmla="*/ 631407 w 2899173"/>
                <a:gd name="connsiteY0-230" fmla="*/ 2702644 h 3060823"/>
                <a:gd name="connsiteX1-231" fmla="*/ 0 w 2899173"/>
                <a:gd name="connsiteY1-232" fmla="*/ 1994023 h 3060823"/>
                <a:gd name="connsiteX2-233" fmla="*/ 1365246 w 2899173"/>
                <a:gd name="connsiteY2-234" fmla="*/ 0 h 3060823"/>
                <a:gd name="connsiteX3-235" fmla="*/ 2899173 w 2899173"/>
                <a:gd name="connsiteY3-236" fmla="*/ 2461344 h 3060823"/>
                <a:gd name="connsiteX4-237" fmla="*/ 1508178 w 2899173"/>
                <a:gd name="connsiteY4-238" fmla="*/ 3060823 h 3060823"/>
                <a:gd name="connsiteX5-239" fmla="*/ 631407 w 2899173"/>
                <a:gd name="connsiteY5-240" fmla="*/ 2702644 h 3060823"/>
                <a:gd name="connsiteX0-241" fmla="*/ 631407 w 2899173"/>
                <a:gd name="connsiteY0-242" fmla="*/ 2702644 h 3060823"/>
                <a:gd name="connsiteX1-243" fmla="*/ 0 w 2899173"/>
                <a:gd name="connsiteY1-244" fmla="*/ 1994023 h 3060823"/>
                <a:gd name="connsiteX2-245" fmla="*/ 1365246 w 2899173"/>
                <a:gd name="connsiteY2-246" fmla="*/ 0 h 3060823"/>
                <a:gd name="connsiteX3-247" fmla="*/ 2899173 w 2899173"/>
                <a:gd name="connsiteY3-248" fmla="*/ 2461344 h 3060823"/>
                <a:gd name="connsiteX4-249" fmla="*/ 1508178 w 2899173"/>
                <a:gd name="connsiteY4-250" fmla="*/ 3060823 h 3060823"/>
                <a:gd name="connsiteX5-251" fmla="*/ 631407 w 2899173"/>
                <a:gd name="connsiteY5-252" fmla="*/ 2702644 h 3060823"/>
                <a:gd name="connsiteX0-253" fmla="*/ 663159 w 2930925"/>
                <a:gd name="connsiteY0-254" fmla="*/ 2702644 h 3060823"/>
                <a:gd name="connsiteX1-255" fmla="*/ 0 w 2930925"/>
                <a:gd name="connsiteY1-256" fmla="*/ 2032204 h 3060823"/>
                <a:gd name="connsiteX2-257" fmla="*/ 1396998 w 2930925"/>
                <a:gd name="connsiteY2-258" fmla="*/ 0 h 3060823"/>
                <a:gd name="connsiteX3-259" fmla="*/ 2930925 w 2930925"/>
                <a:gd name="connsiteY3-260" fmla="*/ 2461344 h 3060823"/>
                <a:gd name="connsiteX4-261" fmla="*/ 1539930 w 2930925"/>
                <a:gd name="connsiteY4-262" fmla="*/ 3060823 h 3060823"/>
                <a:gd name="connsiteX5-263" fmla="*/ 663159 w 2930925"/>
                <a:gd name="connsiteY5-264" fmla="*/ 2702644 h 3060823"/>
                <a:gd name="connsiteX0-265" fmla="*/ 663159 w 2930925"/>
                <a:gd name="connsiteY0-266" fmla="*/ 2702644 h 3060823"/>
                <a:gd name="connsiteX1-267" fmla="*/ 0 w 2930925"/>
                <a:gd name="connsiteY1-268" fmla="*/ 2032204 h 3060823"/>
                <a:gd name="connsiteX2-269" fmla="*/ 1396998 w 2930925"/>
                <a:gd name="connsiteY2-270" fmla="*/ 0 h 3060823"/>
                <a:gd name="connsiteX3-271" fmla="*/ 2930925 w 2930925"/>
                <a:gd name="connsiteY3-272" fmla="*/ 2461344 h 3060823"/>
                <a:gd name="connsiteX4-273" fmla="*/ 1539930 w 2930925"/>
                <a:gd name="connsiteY4-274" fmla="*/ 3060823 h 3060823"/>
                <a:gd name="connsiteX5-275" fmla="*/ 663159 w 2930925"/>
                <a:gd name="connsiteY5-276" fmla="*/ 2702644 h 3060823"/>
                <a:gd name="connsiteX0-277" fmla="*/ 663159 w 2930925"/>
                <a:gd name="connsiteY0-278" fmla="*/ 2702644 h 3060823"/>
                <a:gd name="connsiteX1-279" fmla="*/ 0 w 2930925"/>
                <a:gd name="connsiteY1-280" fmla="*/ 2032204 h 3060823"/>
                <a:gd name="connsiteX2-281" fmla="*/ 1396998 w 2930925"/>
                <a:gd name="connsiteY2-282" fmla="*/ 0 h 3060823"/>
                <a:gd name="connsiteX3-283" fmla="*/ 2930925 w 2930925"/>
                <a:gd name="connsiteY3-284" fmla="*/ 2461344 h 3060823"/>
                <a:gd name="connsiteX4-285" fmla="*/ 1539930 w 2930925"/>
                <a:gd name="connsiteY4-286" fmla="*/ 3060823 h 3060823"/>
                <a:gd name="connsiteX5-287" fmla="*/ 663159 w 2930925"/>
                <a:gd name="connsiteY5-288" fmla="*/ 2702644 h 3060823"/>
                <a:gd name="connsiteX0-289" fmla="*/ 663159 w 2930925"/>
                <a:gd name="connsiteY0-290" fmla="*/ 2702644 h 3060823"/>
                <a:gd name="connsiteX1-291" fmla="*/ 0 w 2930925"/>
                <a:gd name="connsiteY1-292" fmla="*/ 2032204 h 3060823"/>
                <a:gd name="connsiteX2-293" fmla="*/ 1396998 w 2930925"/>
                <a:gd name="connsiteY2-294" fmla="*/ 0 h 3060823"/>
                <a:gd name="connsiteX3-295" fmla="*/ 2930925 w 2930925"/>
                <a:gd name="connsiteY3-296" fmla="*/ 2461344 h 3060823"/>
                <a:gd name="connsiteX4-297" fmla="*/ 1539930 w 2930925"/>
                <a:gd name="connsiteY4-298" fmla="*/ 3060823 h 3060823"/>
                <a:gd name="connsiteX5-299" fmla="*/ 663159 w 2930925"/>
                <a:gd name="connsiteY5-300" fmla="*/ 2702644 h 3060823"/>
                <a:gd name="connsiteX0-301" fmla="*/ 663159 w 2930925"/>
                <a:gd name="connsiteY0-302" fmla="*/ 2702644 h 2908539"/>
                <a:gd name="connsiteX1-303" fmla="*/ 0 w 2930925"/>
                <a:gd name="connsiteY1-304" fmla="*/ 2032204 h 2908539"/>
                <a:gd name="connsiteX2-305" fmla="*/ 1396998 w 2930925"/>
                <a:gd name="connsiteY2-306" fmla="*/ 0 h 2908539"/>
                <a:gd name="connsiteX3-307" fmla="*/ 2930925 w 2930925"/>
                <a:gd name="connsiteY3-308" fmla="*/ 2461344 h 2908539"/>
                <a:gd name="connsiteX4-309" fmla="*/ 1559196 w 2930925"/>
                <a:gd name="connsiteY4-310" fmla="*/ 2908539 h 2908539"/>
                <a:gd name="connsiteX5-311" fmla="*/ 663159 w 2930925"/>
                <a:gd name="connsiteY5-312" fmla="*/ 2702644 h 2908539"/>
                <a:gd name="connsiteX0-313" fmla="*/ 663159 w 2930925"/>
                <a:gd name="connsiteY0-314" fmla="*/ 2702644 h 2959458"/>
                <a:gd name="connsiteX1-315" fmla="*/ 0 w 2930925"/>
                <a:gd name="connsiteY1-316" fmla="*/ 2032204 h 2959458"/>
                <a:gd name="connsiteX2-317" fmla="*/ 1396998 w 2930925"/>
                <a:gd name="connsiteY2-318" fmla="*/ 0 h 2959458"/>
                <a:gd name="connsiteX3-319" fmla="*/ 2930925 w 2930925"/>
                <a:gd name="connsiteY3-320" fmla="*/ 2461344 h 2959458"/>
                <a:gd name="connsiteX4-321" fmla="*/ 1559412 w 2930925"/>
                <a:gd name="connsiteY4-322" fmla="*/ 2959458 h 2959458"/>
                <a:gd name="connsiteX5-323" fmla="*/ 663159 w 2930925"/>
                <a:gd name="connsiteY5-324" fmla="*/ 2702644 h 2959458"/>
                <a:gd name="connsiteX0-325" fmla="*/ 663159 w 2930925"/>
                <a:gd name="connsiteY0-326" fmla="*/ 2702644 h 2959458"/>
                <a:gd name="connsiteX1-327" fmla="*/ 0 w 2930925"/>
                <a:gd name="connsiteY1-328" fmla="*/ 2032204 h 2959458"/>
                <a:gd name="connsiteX2-329" fmla="*/ 1396998 w 2930925"/>
                <a:gd name="connsiteY2-330" fmla="*/ 0 h 2959458"/>
                <a:gd name="connsiteX3-331" fmla="*/ 2930925 w 2930925"/>
                <a:gd name="connsiteY3-332" fmla="*/ 2461344 h 2959458"/>
                <a:gd name="connsiteX4-333" fmla="*/ 1559412 w 2930925"/>
                <a:gd name="connsiteY4-334" fmla="*/ 2959458 h 2959458"/>
                <a:gd name="connsiteX5-335" fmla="*/ 663159 w 2930925"/>
                <a:gd name="connsiteY5-336" fmla="*/ 2702644 h 2959458"/>
                <a:gd name="connsiteX0-337" fmla="*/ 663159 w 2893222"/>
                <a:gd name="connsiteY0-338" fmla="*/ 2702644 h 2959458"/>
                <a:gd name="connsiteX1-339" fmla="*/ 0 w 2893222"/>
                <a:gd name="connsiteY1-340" fmla="*/ 2032204 h 2959458"/>
                <a:gd name="connsiteX2-341" fmla="*/ 1396998 w 2893222"/>
                <a:gd name="connsiteY2-342" fmla="*/ 0 h 2959458"/>
                <a:gd name="connsiteX3-343" fmla="*/ 2893222 w 2893222"/>
                <a:gd name="connsiteY3-344" fmla="*/ 2404291 h 2959458"/>
                <a:gd name="connsiteX4-345" fmla="*/ 1559412 w 2893222"/>
                <a:gd name="connsiteY4-346" fmla="*/ 2959458 h 2959458"/>
                <a:gd name="connsiteX5-347" fmla="*/ 663159 w 2893222"/>
                <a:gd name="connsiteY5-348" fmla="*/ 2702644 h 2959458"/>
                <a:gd name="connsiteX0-349" fmla="*/ 663159 w 2893222"/>
                <a:gd name="connsiteY0-350" fmla="*/ 2702644 h 2959458"/>
                <a:gd name="connsiteX1-351" fmla="*/ 0 w 2893222"/>
                <a:gd name="connsiteY1-352" fmla="*/ 2032204 h 2959458"/>
                <a:gd name="connsiteX2-353" fmla="*/ 1396998 w 2893222"/>
                <a:gd name="connsiteY2-354" fmla="*/ 0 h 2959458"/>
                <a:gd name="connsiteX3-355" fmla="*/ 2893222 w 2893222"/>
                <a:gd name="connsiteY3-356" fmla="*/ 2404291 h 2959458"/>
                <a:gd name="connsiteX4-357" fmla="*/ 1559412 w 2893222"/>
                <a:gd name="connsiteY4-358" fmla="*/ 2959458 h 2959458"/>
                <a:gd name="connsiteX5-359" fmla="*/ 663159 w 2893222"/>
                <a:gd name="connsiteY5-360" fmla="*/ 2702644 h 2959458"/>
                <a:gd name="connsiteX0-361" fmla="*/ 663159 w 2893222"/>
                <a:gd name="connsiteY0-362" fmla="*/ 2702644 h 2959458"/>
                <a:gd name="connsiteX1-363" fmla="*/ 0 w 2893222"/>
                <a:gd name="connsiteY1-364" fmla="*/ 2032204 h 2959458"/>
                <a:gd name="connsiteX2-365" fmla="*/ 1396998 w 2893222"/>
                <a:gd name="connsiteY2-366" fmla="*/ 0 h 2959458"/>
                <a:gd name="connsiteX3-367" fmla="*/ 2893222 w 2893222"/>
                <a:gd name="connsiteY3-368" fmla="*/ 2404291 h 2959458"/>
                <a:gd name="connsiteX4-369" fmla="*/ 1559412 w 2893222"/>
                <a:gd name="connsiteY4-370" fmla="*/ 2959458 h 2959458"/>
                <a:gd name="connsiteX5-371" fmla="*/ 663159 w 2893222"/>
                <a:gd name="connsiteY5-372" fmla="*/ 2702644 h 29594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  <a:cxn ang="0">
                  <a:pos x="connsiteX5-107" y="connsiteY5-108"/>
                </a:cxn>
              </a:cxnLst>
              <a:rect l="l" t="t" r="r" b="b"/>
              <a:pathLst>
                <a:path w="2893222" h="2959458">
                  <a:moveTo>
                    <a:pt x="663159" y="2702644"/>
                  </a:moveTo>
                  <a:cubicBezTo>
                    <a:pt x="270694" y="2413616"/>
                    <a:pt x="297292" y="2480177"/>
                    <a:pt x="0" y="2032204"/>
                  </a:cubicBezTo>
                  <a:lnTo>
                    <a:pt x="1396998" y="0"/>
                  </a:lnTo>
                  <a:lnTo>
                    <a:pt x="2893222" y="2404291"/>
                  </a:lnTo>
                  <a:cubicBezTo>
                    <a:pt x="2180089" y="2991587"/>
                    <a:pt x="1930209" y="2931200"/>
                    <a:pt x="1559412" y="2959458"/>
                  </a:cubicBezTo>
                  <a:cubicBezTo>
                    <a:pt x="1254627" y="2941783"/>
                    <a:pt x="930144" y="2872952"/>
                    <a:pt x="663159" y="2702644"/>
                  </a:cubicBezTo>
                  <a:close/>
                </a:path>
              </a:pathLst>
            </a:custGeom>
            <a:solidFill>
              <a:srgbClr val="8BCDC7"/>
            </a:solidFill>
            <a:ln w="9525" cap="rnd">
              <a:solidFill>
                <a:srgbClr val="E6E6E6"/>
              </a:solidFill>
              <a:prstDash val="solid"/>
              <a:round/>
            </a:ln>
          </p:spPr>
          <p:txBody>
            <a:bodyPr vert="eaVert" lIns="89476" tIns="44737" rIns="89476" bIns="44737" anchor="ctr"/>
            <a:lstStyle/>
            <a:p>
              <a:pPr>
                <a:defRPr/>
              </a:pPr>
              <a:endParaRPr lang="zh-CN" altLang="en-US" sz="1465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等腰三角形 21"/>
            <p:cNvSpPr/>
            <p:nvPr/>
          </p:nvSpPr>
          <p:spPr bwMode="auto">
            <a:xfrm rot="5400000">
              <a:off x="3181263" y="1788768"/>
              <a:ext cx="2838592" cy="2890341"/>
            </a:xfrm>
            <a:custGeom>
              <a:avLst/>
              <a:gdLst>
                <a:gd name="connsiteX0" fmla="*/ 0 w 3169466"/>
                <a:gd name="connsiteY0" fmla="*/ 3096344 h 3096344"/>
                <a:gd name="connsiteX1" fmla="*/ 1508539 w 3169466"/>
                <a:gd name="connsiteY1" fmla="*/ 0 h 3096344"/>
                <a:gd name="connsiteX2" fmla="*/ 3169466 w 3169466"/>
                <a:gd name="connsiteY2" fmla="*/ 3096344 h 3096344"/>
                <a:gd name="connsiteX3" fmla="*/ 0 w 3169466"/>
                <a:gd name="connsiteY3" fmla="*/ 3096344 h 3096344"/>
                <a:gd name="connsiteX0-1" fmla="*/ 0 w 3017066"/>
                <a:gd name="connsiteY0-2" fmla="*/ 3083644 h 3096344"/>
                <a:gd name="connsiteX1-3" fmla="*/ 1356139 w 3017066"/>
                <a:gd name="connsiteY1-4" fmla="*/ 0 h 3096344"/>
                <a:gd name="connsiteX2-5" fmla="*/ 3017066 w 3017066"/>
                <a:gd name="connsiteY2-6" fmla="*/ 3096344 h 3096344"/>
                <a:gd name="connsiteX3-7" fmla="*/ 0 w 3017066"/>
                <a:gd name="connsiteY3-8" fmla="*/ 3083644 h 3096344"/>
                <a:gd name="connsiteX0-9" fmla="*/ 0 w 3017066"/>
                <a:gd name="connsiteY0-10" fmla="*/ 3083644 h 3096344"/>
                <a:gd name="connsiteX1-11" fmla="*/ 181393 w 3017066"/>
                <a:gd name="connsiteY1-12" fmla="*/ 2273423 h 3096344"/>
                <a:gd name="connsiteX2-13" fmla="*/ 1356139 w 3017066"/>
                <a:gd name="connsiteY2-14" fmla="*/ 0 h 3096344"/>
                <a:gd name="connsiteX3-15" fmla="*/ 3017066 w 3017066"/>
                <a:gd name="connsiteY3-16" fmla="*/ 3096344 h 3096344"/>
                <a:gd name="connsiteX4" fmla="*/ 0 w 3017066"/>
                <a:gd name="connsiteY4" fmla="*/ 3083644 h 3096344"/>
                <a:gd name="connsiteX0-17" fmla="*/ 0 w 3017066"/>
                <a:gd name="connsiteY0-18" fmla="*/ 3083644 h 3096344"/>
                <a:gd name="connsiteX1-19" fmla="*/ 181393 w 3017066"/>
                <a:gd name="connsiteY1-20" fmla="*/ 2222623 h 3096344"/>
                <a:gd name="connsiteX2-21" fmla="*/ 1356139 w 3017066"/>
                <a:gd name="connsiteY2-22" fmla="*/ 0 h 3096344"/>
                <a:gd name="connsiteX3-23" fmla="*/ 3017066 w 3017066"/>
                <a:gd name="connsiteY3-24" fmla="*/ 3096344 h 3096344"/>
                <a:gd name="connsiteX4-25" fmla="*/ 0 w 3017066"/>
                <a:gd name="connsiteY4-26" fmla="*/ 3083644 h 3096344"/>
                <a:gd name="connsiteX0-27" fmla="*/ 0 w 3017066"/>
                <a:gd name="connsiteY0-28" fmla="*/ 3083644 h 3096344"/>
                <a:gd name="connsiteX1-29" fmla="*/ 105193 w 3017066"/>
                <a:gd name="connsiteY1-30" fmla="*/ 2425823 h 3096344"/>
                <a:gd name="connsiteX2-31" fmla="*/ 1356139 w 3017066"/>
                <a:gd name="connsiteY2-32" fmla="*/ 0 h 3096344"/>
                <a:gd name="connsiteX3-33" fmla="*/ 3017066 w 3017066"/>
                <a:gd name="connsiteY3-34" fmla="*/ 3096344 h 3096344"/>
                <a:gd name="connsiteX4-35" fmla="*/ 0 w 3017066"/>
                <a:gd name="connsiteY4-36" fmla="*/ 3083644 h 3096344"/>
                <a:gd name="connsiteX0-37" fmla="*/ 0 w 3017066"/>
                <a:gd name="connsiteY0-38" fmla="*/ 2601044 h 2613744"/>
                <a:gd name="connsiteX1-39" fmla="*/ 105193 w 3017066"/>
                <a:gd name="connsiteY1-40" fmla="*/ 1943223 h 2613744"/>
                <a:gd name="connsiteX2-41" fmla="*/ 1368839 w 3017066"/>
                <a:gd name="connsiteY2-42" fmla="*/ 0 h 2613744"/>
                <a:gd name="connsiteX3-43" fmla="*/ 3017066 w 3017066"/>
                <a:gd name="connsiteY3-44" fmla="*/ 2613744 h 2613744"/>
                <a:gd name="connsiteX4-45" fmla="*/ 0 w 3017066"/>
                <a:gd name="connsiteY4-46" fmla="*/ 2601044 h 2613744"/>
                <a:gd name="connsiteX0-47" fmla="*/ 537730 w 2919796"/>
                <a:gd name="connsiteY0-48" fmla="*/ 2702644 h 2702644"/>
                <a:gd name="connsiteX1-49" fmla="*/ 7923 w 2919796"/>
                <a:gd name="connsiteY1-50" fmla="*/ 1943223 h 2702644"/>
                <a:gd name="connsiteX2-51" fmla="*/ 1271569 w 2919796"/>
                <a:gd name="connsiteY2-52" fmla="*/ 0 h 2702644"/>
                <a:gd name="connsiteX3-53" fmla="*/ 2919796 w 2919796"/>
                <a:gd name="connsiteY3-54" fmla="*/ 2613744 h 2702644"/>
                <a:gd name="connsiteX4-55" fmla="*/ 537730 w 2919796"/>
                <a:gd name="connsiteY4-56" fmla="*/ 2702644 h 2702644"/>
                <a:gd name="connsiteX0-57" fmla="*/ 552634 w 2934700"/>
                <a:gd name="connsiteY0-58" fmla="*/ 2702644 h 2702644"/>
                <a:gd name="connsiteX1-59" fmla="*/ 22827 w 2934700"/>
                <a:gd name="connsiteY1-60" fmla="*/ 1943223 h 2702644"/>
                <a:gd name="connsiteX2-61" fmla="*/ 1286473 w 2934700"/>
                <a:gd name="connsiteY2-62" fmla="*/ 0 h 2702644"/>
                <a:gd name="connsiteX3-63" fmla="*/ 2934700 w 2934700"/>
                <a:gd name="connsiteY3-64" fmla="*/ 2613744 h 2702644"/>
                <a:gd name="connsiteX4-65" fmla="*/ 552634 w 2934700"/>
                <a:gd name="connsiteY4-66" fmla="*/ 2702644 h 2702644"/>
                <a:gd name="connsiteX0-67" fmla="*/ 529807 w 2911873"/>
                <a:gd name="connsiteY0-68" fmla="*/ 2702644 h 2702644"/>
                <a:gd name="connsiteX1-69" fmla="*/ 0 w 2911873"/>
                <a:gd name="connsiteY1-70" fmla="*/ 1943223 h 2702644"/>
                <a:gd name="connsiteX2-71" fmla="*/ 1263646 w 2911873"/>
                <a:gd name="connsiteY2-72" fmla="*/ 0 h 2702644"/>
                <a:gd name="connsiteX3-73" fmla="*/ 2911873 w 2911873"/>
                <a:gd name="connsiteY3-74" fmla="*/ 2613744 h 2702644"/>
                <a:gd name="connsiteX4-75" fmla="*/ 529807 w 2911873"/>
                <a:gd name="connsiteY4-76" fmla="*/ 2702644 h 2702644"/>
                <a:gd name="connsiteX0-77" fmla="*/ 529807 w 2911873"/>
                <a:gd name="connsiteY0-78" fmla="*/ 2702644 h 2702644"/>
                <a:gd name="connsiteX1-79" fmla="*/ 0 w 2911873"/>
                <a:gd name="connsiteY1-80" fmla="*/ 1943223 h 2702644"/>
                <a:gd name="connsiteX2-81" fmla="*/ 1263646 w 2911873"/>
                <a:gd name="connsiteY2-82" fmla="*/ 0 h 2702644"/>
                <a:gd name="connsiteX3-83" fmla="*/ 2911873 w 2911873"/>
                <a:gd name="connsiteY3-84" fmla="*/ 2613744 h 2702644"/>
                <a:gd name="connsiteX4-85" fmla="*/ 529807 w 2911873"/>
                <a:gd name="connsiteY4-86" fmla="*/ 2702644 h 2702644"/>
                <a:gd name="connsiteX0-87" fmla="*/ 529807 w 2911873"/>
                <a:gd name="connsiteY0-88" fmla="*/ 2702644 h 2844923"/>
                <a:gd name="connsiteX1-89" fmla="*/ 0 w 2911873"/>
                <a:gd name="connsiteY1-90" fmla="*/ 1943223 h 2844923"/>
                <a:gd name="connsiteX2-91" fmla="*/ 1263646 w 2911873"/>
                <a:gd name="connsiteY2-92" fmla="*/ 0 h 2844923"/>
                <a:gd name="connsiteX3-93" fmla="*/ 2911873 w 2911873"/>
                <a:gd name="connsiteY3-94" fmla="*/ 2613744 h 2844923"/>
                <a:gd name="connsiteX4-95" fmla="*/ 1241478 w 2911873"/>
                <a:gd name="connsiteY4-96" fmla="*/ 2844923 h 2844923"/>
                <a:gd name="connsiteX5" fmla="*/ 529807 w 2911873"/>
                <a:gd name="connsiteY5" fmla="*/ 2702644 h 2844923"/>
                <a:gd name="connsiteX0-97" fmla="*/ 529807 w 2619773"/>
                <a:gd name="connsiteY0-98" fmla="*/ 2702644 h 2844923"/>
                <a:gd name="connsiteX1-99" fmla="*/ 0 w 2619773"/>
                <a:gd name="connsiteY1-100" fmla="*/ 1943223 h 2844923"/>
                <a:gd name="connsiteX2-101" fmla="*/ 1263646 w 2619773"/>
                <a:gd name="connsiteY2-102" fmla="*/ 0 h 2844923"/>
                <a:gd name="connsiteX3-103" fmla="*/ 2619773 w 2619773"/>
                <a:gd name="connsiteY3-104" fmla="*/ 2143844 h 2844923"/>
                <a:gd name="connsiteX4-105" fmla="*/ 1241478 w 2619773"/>
                <a:gd name="connsiteY4-106" fmla="*/ 2844923 h 2844923"/>
                <a:gd name="connsiteX5-107" fmla="*/ 529807 w 2619773"/>
                <a:gd name="connsiteY5-108" fmla="*/ 2702644 h 2844923"/>
                <a:gd name="connsiteX0-109" fmla="*/ 529807 w 2619773"/>
                <a:gd name="connsiteY0-110" fmla="*/ 2702644 h 2959223"/>
                <a:gd name="connsiteX1-111" fmla="*/ 0 w 2619773"/>
                <a:gd name="connsiteY1-112" fmla="*/ 1943223 h 2959223"/>
                <a:gd name="connsiteX2-113" fmla="*/ 1263646 w 2619773"/>
                <a:gd name="connsiteY2-114" fmla="*/ 0 h 2959223"/>
                <a:gd name="connsiteX3-115" fmla="*/ 2619773 w 2619773"/>
                <a:gd name="connsiteY3-116" fmla="*/ 2143844 h 2959223"/>
                <a:gd name="connsiteX4-117" fmla="*/ 1216078 w 2619773"/>
                <a:gd name="connsiteY4-118" fmla="*/ 2959223 h 2959223"/>
                <a:gd name="connsiteX5-119" fmla="*/ 529807 w 2619773"/>
                <a:gd name="connsiteY5-120" fmla="*/ 2702644 h 2959223"/>
                <a:gd name="connsiteX0-121" fmla="*/ 529807 w 2619773"/>
                <a:gd name="connsiteY0-122" fmla="*/ 2702644 h 2959223"/>
                <a:gd name="connsiteX1-123" fmla="*/ 0 w 2619773"/>
                <a:gd name="connsiteY1-124" fmla="*/ 1943223 h 2959223"/>
                <a:gd name="connsiteX2-125" fmla="*/ 1263646 w 2619773"/>
                <a:gd name="connsiteY2-126" fmla="*/ 0 h 2959223"/>
                <a:gd name="connsiteX3-127" fmla="*/ 2619773 w 2619773"/>
                <a:gd name="connsiteY3-128" fmla="*/ 2143844 h 2959223"/>
                <a:gd name="connsiteX4-129" fmla="*/ 1216078 w 2619773"/>
                <a:gd name="connsiteY4-130" fmla="*/ 2959223 h 2959223"/>
                <a:gd name="connsiteX5-131" fmla="*/ 529807 w 2619773"/>
                <a:gd name="connsiteY5-132" fmla="*/ 2702644 h 2959223"/>
                <a:gd name="connsiteX0-133" fmla="*/ 529807 w 2619773"/>
                <a:gd name="connsiteY0-134" fmla="*/ 2702644 h 2959223"/>
                <a:gd name="connsiteX1-135" fmla="*/ 0 w 2619773"/>
                <a:gd name="connsiteY1-136" fmla="*/ 1943223 h 2959223"/>
                <a:gd name="connsiteX2-137" fmla="*/ 1263646 w 2619773"/>
                <a:gd name="connsiteY2-138" fmla="*/ 0 h 2959223"/>
                <a:gd name="connsiteX3-139" fmla="*/ 2619773 w 2619773"/>
                <a:gd name="connsiteY3-140" fmla="*/ 2143844 h 2959223"/>
                <a:gd name="connsiteX4-141" fmla="*/ 1216078 w 2619773"/>
                <a:gd name="connsiteY4-142" fmla="*/ 2959223 h 2959223"/>
                <a:gd name="connsiteX5-143" fmla="*/ 529807 w 2619773"/>
                <a:gd name="connsiteY5-144" fmla="*/ 2702644 h 2959223"/>
                <a:gd name="connsiteX0-145" fmla="*/ 529807 w 2708673"/>
                <a:gd name="connsiteY0-146" fmla="*/ 2702644 h 2959223"/>
                <a:gd name="connsiteX1-147" fmla="*/ 0 w 2708673"/>
                <a:gd name="connsiteY1-148" fmla="*/ 1943223 h 2959223"/>
                <a:gd name="connsiteX2-149" fmla="*/ 1263646 w 2708673"/>
                <a:gd name="connsiteY2-150" fmla="*/ 0 h 2959223"/>
                <a:gd name="connsiteX3-151" fmla="*/ 2708673 w 2708673"/>
                <a:gd name="connsiteY3-152" fmla="*/ 2258144 h 2959223"/>
                <a:gd name="connsiteX4-153" fmla="*/ 1216078 w 2708673"/>
                <a:gd name="connsiteY4-154" fmla="*/ 2959223 h 2959223"/>
                <a:gd name="connsiteX5-155" fmla="*/ 529807 w 2708673"/>
                <a:gd name="connsiteY5-156" fmla="*/ 2702644 h 2959223"/>
                <a:gd name="connsiteX0-157" fmla="*/ 529807 w 2708673"/>
                <a:gd name="connsiteY0-158" fmla="*/ 2702644 h 3035423"/>
                <a:gd name="connsiteX1-159" fmla="*/ 0 w 2708673"/>
                <a:gd name="connsiteY1-160" fmla="*/ 1943223 h 3035423"/>
                <a:gd name="connsiteX2-161" fmla="*/ 1263646 w 2708673"/>
                <a:gd name="connsiteY2-162" fmla="*/ 0 h 3035423"/>
                <a:gd name="connsiteX3-163" fmla="*/ 2708673 w 2708673"/>
                <a:gd name="connsiteY3-164" fmla="*/ 2258144 h 3035423"/>
                <a:gd name="connsiteX4-165" fmla="*/ 1216078 w 2708673"/>
                <a:gd name="connsiteY4-166" fmla="*/ 3035423 h 3035423"/>
                <a:gd name="connsiteX5-167" fmla="*/ 529807 w 2708673"/>
                <a:gd name="connsiteY5-168" fmla="*/ 2702644 h 3035423"/>
                <a:gd name="connsiteX0-169" fmla="*/ 631407 w 2810273"/>
                <a:gd name="connsiteY0-170" fmla="*/ 2702644 h 3035423"/>
                <a:gd name="connsiteX1-171" fmla="*/ 0 w 2810273"/>
                <a:gd name="connsiteY1-172" fmla="*/ 1994023 h 3035423"/>
                <a:gd name="connsiteX2-173" fmla="*/ 1365246 w 2810273"/>
                <a:gd name="connsiteY2-174" fmla="*/ 0 h 3035423"/>
                <a:gd name="connsiteX3-175" fmla="*/ 2810273 w 2810273"/>
                <a:gd name="connsiteY3-176" fmla="*/ 2258144 h 3035423"/>
                <a:gd name="connsiteX4-177" fmla="*/ 1317678 w 2810273"/>
                <a:gd name="connsiteY4-178" fmla="*/ 3035423 h 3035423"/>
                <a:gd name="connsiteX5-179" fmla="*/ 631407 w 2810273"/>
                <a:gd name="connsiteY5-180" fmla="*/ 2702644 h 3035423"/>
                <a:gd name="connsiteX0-181" fmla="*/ 631407 w 2899173"/>
                <a:gd name="connsiteY0-182" fmla="*/ 2702644 h 3035423"/>
                <a:gd name="connsiteX1-183" fmla="*/ 0 w 2899173"/>
                <a:gd name="connsiteY1-184" fmla="*/ 1994023 h 3035423"/>
                <a:gd name="connsiteX2-185" fmla="*/ 1365246 w 2899173"/>
                <a:gd name="connsiteY2-186" fmla="*/ 0 h 3035423"/>
                <a:gd name="connsiteX3-187" fmla="*/ 2899173 w 2899173"/>
                <a:gd name="connsiteY3-188" fmla="*/ 2461344 h 3035423"/>
                <a:gd name="connsiteX4-189" fmla="*/ 1317678 w 2899173"/>
                <a:gd name="connsiteY4-190" fmla="*/ 3035423 h 3035423"/>
                <a:gd name="connsiteX5-191" fmla="*/ 631407 w 2899173"/>
                <a:gd name="connsiteY5-192" fmla="*/ 2702644 h 3035423"/>
                <a:gd name="connsiteX0-193" fmla="*/ 631407 w 2899173"/>
                <a:gd name="connsiteY0-194" fmla="*/ 2702644 h 3035423"/>
                <a:gd name="connsiteX1-195" fmla="*/ 0 w 2899173"/>
                <a:gd name="connsiteY1-196" fmla="*/ 1994023 h 3035423"/>
                <a:gd name="connsiteX2-197" fmla="*/ 1365246 w 2899173"/>
                <a:gd name="connsiteY2-198" fmla="*/ 0 h 3035423"/>
                <a:gd name="connsiteX3-199" fmla="*/ 2899173 w 2899173"/>
                <a:gd name="connsiteY3-200" fmla="*/ 2461344 h 3035423"/>
                <a:gd name="connsiteX4-201" fmla="*/ 1317678 w 2899173"/>
                <a:gd name="connsiteY4-202" fmla="*/ 3035423 h 3035423"/>
                <a:gd name="connsiteX5-203" fmla="*/ 631407 w 2899173"/>
                <a:gd name="connsiteY5-204" fmla="*/ 2702644 h 3035423"/>
                <a:gd name="connsiteX0-205" fmla="*/ 631407 w 2899173"/>
                <a:gd name="connsiteY0-206" fmla="*/ 2702644 h 3086223"/>
                <a:gd name="connsiteX1-207" fmla="*/ 0 w 2899173"/>
                <a:gd name="connsiteY1-208" fmla="*/ 1994023 h 3086223"/>
                <a:gd name="connsiteX2-209" fmla="*/ 1365246 w 2899173"/>
                <a:gd name="connsiteY2-210" fmla="*/ 0 h 3086223"/>
                <a:gd name="connsiteX3-211" fmla="*/ 2899173 w 2899173"/>
                <a:gd name="connsiteY3-212" fmla="*/ 2461344 h 3086223"/>
                <a:gd name="connsiteX4-213" fmla="*/ 1330378 w 2899173"/>
                <a:gd name="connsiteY4-214" fmla="*/ 3086223 h 3086223"/>
                <a:gd name="connsiteX5-215" fmla="*/ 631407 w 2899173"/>
                <a:gd name="connsiteY5-216" fmla="*/ 2702644 h 3086223"/>
                <a:gd name="connsiteX0-217" fmla="*/ 631407 w 2899173"/>
                <a:gd name="connsiteY0-218" fmla="*/ 2702644 h 3060823"/>
                <a:gd name="connsiteX1-219" fmla="*/ 0 w 2899173"/>
                <a:gd name="connsiteY1-220" fmla="*/ 1994023 h 3060823"/>
                <a:gd name="connsiteX2-221" fmla="*/ 1365246 w 2899173"/>
                <a:gd name="connsiteY2-222" fmla="*/ 0 h 3060823"/>
                <a:gd name="connsiteX3-223" fmla="*/ 2899173 w 2899173"/>
                <a:gd name="connsiteY3-224" fmla="*/ 2461344 h 3060823"/>
                <a:gd name="connsiteX4-225" fmla="*/ 1508178 w 2899173"/>
                <a:gd name="connsiteY4-226" fmla="*/ 3060823 h 3060823"/>
                <a:gd name="connsiteX5-227" fmla="*/ 631407 w 2899173"/>
                <a:gd name="connsiteY5-228" fmla="*/ 2702644 h 3060823"/>
                <a:gd name="connsiteX0-229" fmla="*/ 631407 w 2899173"/>
                <a:gd name="connsiteY0-230" fmla="*/ 2702644 h 3060823"/>
                <a:gd name="connsiteX1-231" fmla="*/ 0 w 2899173"/>
                <a:gd name="connsiteY1-232" fmla="*/ 1994023 h 3060823"/>
                <a:gd name="connsiteX2-233" fmla="*/ 1365246 w 2899173"/>
                <a:gd name="connsiteY2-234" fmla="*/ 0 h 3060823"/>
                <a:gd name="connsiteX3-235" fmla="*/ 2899173 w 2899173"/>
                <a:gd name="connsiteY3-236" fmla="*/ 2461344 h 3060823"/>
                <a:gd name="connsiteX4-237" fmla="*/ 1508178 w 2899173"/>
                <a:gd name="connsiteY4-238" fmla="*/ 3060823 h 3060823"/>
                <a:gd name="connsiteX5-239" fmla="*/ 631407 w 2899173"/>
                <a:gd name="connsiteY5-240" fmla="*/ 2702644 h 3060823"/>
                <a:gd name="connsiteX0-241" fmla="*/ 631407 w 2899173"/>
                <a:gd name="connsiteY0-242" fmla="*/ 2702644 h 3060823"/>
                <a:gd name="connsiteX1-243" fmla="*/ 0 w 2899173"/>
                <a:gd name="connsiteY1-244" fmla="*/ 1994023 h 3060823"/>
                <a:gd name="connsiteX2-245" fmla="*/ 1365246 w 2899173"/>
                <a:gd name="connsiteY2-246" fmla="*/ 0 h 3060823"/>
                <a:gd name="connsiteX3-247" fmla="*/ 2899173 w 2899173"/>
                <a:gd name="connsiteY3-248" fmla="*/ 2461344 h 3060823"/>
                <a:gd name="connsiteX4-249" fmla="*/ 1508178 w 2899173"/>
                <a:gd name="connsiteY4-250" fmla="*/ 3060823 h 3060823"/>
                <a:gd name="connsiteX5-251" fmla="*/ 631407 w 2899173"/>
                <a:gd name="connsiteY5-252" fmla="*/ 2702644 h 3060823"/>
                <a:gd name="connsiteX0-253" fmla="*/ 663159 w 2930925"/>
                <a:gd name="connsiteY0-254" fmla="*/ 2702644 h 3060823"/>
                <a:gd name="connsiteX1-255" fmla="*/ 0 w 2930925"/>
                <a:gd name="connsiteY1-256" fmla="*/ 2032204 h 3060823"/>
                <a:gd name="connsiteX2-257" fmla="*/ 1396998 w 2930925"/>
                <a:gd name="connsiteY2-258" fmla="*/ 0 h 3060823"/>
                <a:gd name="connsiteX3-259" fmla="*/ 2930925 w 2930925"/>
                <a:gd name="connsiteY3-260" fmla="*/ 2461344 h 3060823"/>
                <a:gd name="connsiteX4-261" fmla="*/ 1539930 w 2930925"/>
                <a:gd name="connsiteY4-262" fmla="*/ 3060823 h 3060823"/>
                <a:gd name="connsiteX5-263" fmla="*/ 663159 w 2930925"/>
                <a:gd name="connsiteY5-264" fmla="*/ 2702644 h 3060823"/>
                <a:gd name="connsiteX0-265" fmla="*/ 663159 w 2930925"/>
                <a:gd name="connsiteY0-266" fmla="*/ 2702644 h 3060823"/>
                <a:gd name="connsiteX1-267" fmla="*/ 0 w 2930925"/>
                <a:gd name="connsiteY1-268" fmla="*/ 2032204 h 3060823"/>
                <a:gd name="connsiteX2-269" fmla="*/ 1396998 w 2930925"/>
                <a:gd name="connsiteY2-270" fmla="*/ 0 h 3060823"/>
                <a:gd name="connsiteX3-271" fmla="*/ 2930925 w 2930925"/>
                <a:gd name="connsiteY3-272" fmla="*/ 2461344 h 3060823"/>
                <a:gd name="connsiteX4-273" fmla="*/ 1539930 w 2930925"/>
                <a:gd name="connsiteY4-274" fmla="*/ 3060823 h 3060823"/>
                <a:gd name="connsiteX5-275" fmla="*/ 663159 w 2930925"/>
                <a:gd name="connsiteY5-276" fmla="*/ 2702644 h 3060823"/>
                <a:gd name="connsiteX0-277" fmla="*/ 663159 w 2930925"/>
                <a:gd name="connsiteY0-278" fmla="*/ 2702644 h 3060823"/>
                <a:gd name="connsiteX1-279" fmla="*/ 0 w 2930925"/>
                <a:gd name="connsiteY1-280" fmla="*/ 2032204 h 3060823"/>
                <a:gd name="connsiteX2-281" fmla="*/ 1396998 w 2930925"/>
                <a:gd name="connsiteY2-282" fmla="*/ 0 h 3060823"/>
                <a:gd name="connsiteX3-283" fmla="*/ 2930925 w 2930925"/>
                <a:gd name="connsiteY3-284" fmla="*/ 2461344 h 3060823"/>
                <a:gd name="connsiteX4-285" fmla="*/ 1539930 w 2930925"/>
                <a:gd name="connsiteY4-286" fmla="*/ 3060823 h 3060823"/>
                <a:gd name="connsiteX5-287" fmla="*/ 663159 w 2930925"/>
                <a:gd name="connsiteY5-288" fmla="*/ 2702644 h 3060823"/>
                <a:gd name="connsiteX0-289" fmla="*/ 663159 w 2930925"/>
                <a:gd name="connsiteY0-290" fmla="*/ 2702644 h 3060823"/>
                <a:gd name="connsiteX1-291" fmla="*/ 0 w 2930925"/>
                <a:gd name="connsiteY1-292" fmla="*/ 2032204 h 3060823"/>
                <a:gd name="connsiteX2-293" fmla="*/ 1396998 w 2930925"/>
                <a:gd name="connsiteY2-294" fmla="*/ 0 h 3060823"/>
                <a:gd name="connsiteX3-295" fmla="*/ 2930925 w 2930925"/>
                <a:gd name="connsiteY3-296" fmla="*/ 2461344 h 3060823"/>
                <a:gd name="connsiteX4-297" fmla="*/ 1539930 w 2930925"/>
                <a:gd name="connsiteY4-298" fmla="*/ 3060823 h 3060823"/>
                <a:gd name="connsiteX5-299" fmla="*/ 663159 w 2930925"/>
                <a:gd name="connsiteY5-300" fmla="*/ 2702644 h 3060823"/>
                <a:gd name="connsiteX0-301" fmla="*/ 663159 w 2930925"/>
                <a:gd name="connsiteY0-302" fmla="*/ 2702644 h 2908539"/>
                <a:gd name="connsiteX1-303" fmla="*/ 0 w 2930925"/>
                <a:gd name="connsiteY1-304" fmla="*/ 2032204 h 2908539"/>
                <a:gd name="connsiteX2-305" fmla="*/ 1396998 w 2930925"/>
                <a:gd name="connsiteY2-306" fmla="*/ 0 h 2908539"/>
                <a:gd name="connsiteX3-307" fmla="*/ 2930925 w 2930925"/>
                <a:gd name="connsiteY3-308" fmla="*/ 2461344 h 2908539"/>
                <a:gd name="connsiteX4-309" fmla="*/ 1559196 w 2930925"/>
                <a:gd name="connsiteY4-310" fmla="*/ 2908539 h 2908539"/>
                <a:gd name="connsiteX5-311" fmla="*/ 663159 w 2930925"/>
                <a:gd name="connsiteY5-312" fmla="*/ 2702644 h 2908539"/>
                <a:gd name="connsiteX0-313" fmla="*/ 663159 w 2930925"/>
                <a:gd name="connsiteY0-314" fmla="*/ 2702644 h 2959458"/>
                <a:gd name="connsiteX1-315" fmla="*/ 0 w 2930925"/>
                <a:gd name="connsiteY1-316" fmla="*/ 2032204 h 2959458"/>
                <a:gd name="connsiteX2-317" fmla="*/ 1396998 w 2930925"/>
                <a:gd name="connsiteY2-318" fmla="*/ 0 h 2959458"/>
                <a:gd name="connsiteX3-319" fmla="*/ 2930925 w 2930925"/>
                <a:gd name="connsiteY3-320" fmla="*/ 2461344 h 2959458"/>
                <a:gd name="connsiteX4-321" fmla="*/ 1559412 w 2930925"/>
                <a:gd name="connsiteY4-322" fmla="*/ 2959458 h 2959458"/>
                <a:gd name="connsiteX5-323" fmla="*/ 663159 w 2930925"/>
                <a:gd name="connsiteY5-324" fmla="*/ 2702644 h 2959458"/>
                <a:gd name="connsiteX0-325" fmla="*/ 663159 w 2930925"/>
                <a:gd name="connsiteY0-326" fmla="*/ 2702644 h 2959458"/>
                <a:gd name="connsiteX1-327" fmla="*/ 0 w 2930925"/>
                <a:gd name="connsiteY1-328" fmla="*/ 2032204 h 2959458"/>
                <a:gd name="connsiteX2-329" fmla="*/ 1396998 w 2930925"/>
                <a:gd name="connsiteY2-330" fmla="*/ 0 h 2959458"/>
                <a:gd name="connsiteX3-331" fmla="*/ 2930925 w 2930925"/>
                <a:gd name="connsiteY3-332" fmla="*/ 2461344 h 2959458"/>
                <a:gd name="connsiteX4-333" fmla="*/ 1559412 w 2930925"/>
                <a:gd name="connsiteY4-334" fmla="*/ 2959458 h 2959458"/>
                <a:gd name="connsiteX5-335" fmla="*/ 663159 w 2930925"/>
                <a:gd name="connsiteY5-336" fmla="*/ 2702644 h 2959458"/>
                <a:gd name="connsiteX0-337" fmla="*/ 663159 w 2893222"/>
                <a:gd name="connsiteY0-338" fmla="*/ 2702644 h 2959458"/>
                <a:gd name="connsiteX1-339" fmla="*/ 0 w 2893222"/>
                <a:gd name="connsiteY1-340" fmla="*/ 2032204 h 2959458"/>
                <a:gd name="connsiteX2-341" fmla="*/ 1396998 w 2893222"/>
                <a:gd name="connsiteY2-342" fmla="*/ 0 h 2959458"/>
                <a:gd name="connsiteX3-343" fmla="*/ 2893222 w 2893222"/>
                <a:gd name="connsiteY3-344" fmla="*/ 2404291 h 2959458"/>
                <a:gd name="connsiteX4-345" fmla="*/ 1559412 w 2893222"/>
                <a:gd name="connsiteY4-346" fmla="*/ 2959458 h 2959458"/>
                <a:gd name="connsiteX5-347" fmla="*/ 663159 w 2893222"/>
                <a:gd name="connsiteY5-348" fmla="*/ 2702644 h 2959458"/>
                <a:gd name="connsiteX0-349" fmla="*/ 663159 w 2893222"/>
                <a:gd name="connsiteY0-350" fmla="*/ 2702644 h 2959458"/>
                <a:gd name="connsiteX1-351" fmla="*/ 0 w 2893222"/>
                <a:gd name="connsiteY1-352" fmla="*/ 2032204 h 2959458"/>
                <a:gd name="connsiteX2-353" fmla="*/ 1396998 w 2893222"/>
                <a:gd name="connsiteY2-354" fmla="*/ 0 h 2959458"/>
                <a:gd name="connsiteX3-355" fmla="*/ 2893222 w 2893222"/>
                <a:gd name="connsiteY3-356" fmla="*/ 2404291 h 2959458"/>
                <a:gd name="connsiteX4-357" fmla="*/ 1559412 w 2893222"/>
                <a:gd name="connsiteY4-358" fmla="*/ 2959458 h 2959458"/>
                <a:gd name="connsiteX5-359" fmla="*/ 663159 w 2893222"/>
                <a:gd name="connsiteY5-360" fmla="*/ 2702644 h 2959458"/>
                <a:gd name="connsiteX0-361" fmla="*/ 663159 w 2893222"/>
                <a:gd name="connsiteY0-362" fmla="*/ 2702644 h 2959458"/>
                <a:gd name="connsiteX1-363" fmla="*/ 0 w 2893222"/>
                <a:gd name="connsiteY1-364" fmla="*/ 2032204 h 2959458"/>
                <a:gd name="connsiteX2-365" fmla="*/ 1396998 w 2893222"/>
                <a:gd name="connsiteY2-366" fmla="*/ 0 h 2959458"/>
                <a:gd name="connsiteX3-367" fmla="*/ 2893222 w 2893222"/>
                <a:gd name="connsiteY3-368" fmla="*/ 2404291 h 2959458"/>
                <a:gd name="connsiteX4-369" fmla="*/ 1559412 w 2893222"/>
                <a:gd name="connsiteY4-370" fmla="*/ 2959458 h 2959458"/>
                <a:gd name="connsiteX5-371" fmla="*/ 663159 w 2893222"/>
                <a:gd name="connsiteY5-372" fmla="*/ 2702644 h 29594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  <a:cxn ang="0">
                  <a:pos x="connsiteX5-107" y="connsiteY5-108"/>
                </a:cxn>
              </a:cxnLst>
              <a:rect l="l" t="t" r="r" b="b"/>
              <a:pathLst>
                <a:path w="2893222" h="2959458">
                  <a:moveTo>
                    <a:pt x="663159" y="2702644"/>
                  </a:moveTo>
                  <a:cubicBezTo>
                    <a:pt x="270694" y="2413616"/>
                    <a:pt x="297292" y="2480177"/>
                    <a:pt x="0" y="2032204"/>
                  </a:cubicBezTo>
                  <a:lnTo>
                    <a:pt x="1396998" y="0"/>
                  </a:lnTo>
                  <a:lnTo>
                    <a:pt x="2893222" y="2404291"/>
                  </a:lnTo>
                  <a:cubicBezTo>
                    <a:pt x="2180089" y="2991587"/>
                    <a:pt x="1930209" y="2931200"/>
                    <a:pt x="1559412" y="2959458"/>
                  </a:cubicBezTo>
                  <a:cubicBezTo>
                    <a:pt x="1254627" y="2941783"/>
                    <a:pt x="930144" y="2872952"/>
                    <a:pt x="663159" y="2702644"/>
                  </a:cubicBezTo>
                  <a:close/>
                </a:path>
              </a:pathLst>
            </a:custGeom>
            <a:solidFill>
              <a:srgbClr val="8BCDC7"/>
            </a:solidFill>
            <a:ln w="9525" cap="rnd">
              <a:solidFill>
                <a:srgbClr val="E6E6E6"/>
              </a:solidFill>
              <a:prstDash val="solid"/>
              <a:round/>
            </a:ln>
          </p:spPr>
          <p:txBody>
            <a:bodyPr vert="eaVert" lIns="89476" tIns="44737" rIns="89476" bIns="44737" anchor="ctr"/>
            <a:lstStyle/>
            <a:p>
              <a:pPr>
                <a:defRPr/>
              </a:pPr>
              <a:endParaRPr lang="zh-CN" altLang="en-US" sz="1465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3157175" y="1577867"/>
              <a:ext cx="3563019" cy="3579683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89476" tIns="44737" rIns="89476" bIns="44737" anchor="ctr"/>
            <a:lstStyle/>
            <a:p>
              <a:pPr algn="ctr">
                <a:defRPr/>
              </a:pPr>
              <a:endParaRPr lang="zh-CN" altLang="en-US" sz="1865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289095" y="1577867"/>
              <a:ext cx="3564569" cy="3579683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89476" tIns="44737" rIns="89476" bIns="44737" anchor="ctr"/>
            <a:lstStyle/>
            <a:p>
              <a:pPr algn="ctr">
                <a:defRPr/>
              </a:pPr>
              <a:endParaRPr lang="zh-CN" altLang="en-US" sz="1865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7" name="直接连接符 16"/>
            <p:cNvCxnSpPr>
              <a:cxnSpLocks noChangeShapeType="1"/>
            </p:cNvCxnSpPr>
            <p:nvPr/>
          </p:nvCxnSpPr>
          <p:spPr bwMode="auto">
            <a:xfrm flipH="1" flipV="1">
              <a:off x="4196571" y="2398437"/>
              <a:ext cx="548640" cy="318191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18" name="直接连接符 17"/>
            <p:cNvCxnSpPr>
              <a:cxnSpLocks noChangeShapeType="1"/>
            </p:cNvCxnSpPr>
            <p:nvPr/>
          </p:nvCxnSpPr>
          <p:spPr bwMode="auto">
            <a:xfrm flipH="1">
              <a:off x="3891518" y="3276733"/>
              <a:ext cx="57678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19" name="直接连接符 18"/>
            <p:cNvCxnSpPr>
              <a:cxnSpLocks noChangeShapeType="1"/>
            </p:cNvCxnSpPr>
            <p:nvPr/>
          </p:nvCxnSpPr>
          <p:spPr bwMode="auto">
            <a:xfrm flipH="1">
              <a:off x="4143175" y="3746345"/>
              <a:ext cx="550423" cy="310756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20" name="直接连接符 19"/>
            <p:cNvCxnSpPr>
              <a:cxnSpLocks noChangeShapeType="1"/>
            </p:cNvCxnSpPr>
            <p:nvPr/>
          </p:nvCxnSpPr>
          <p:spPr bwMode="auto">
            <a:xfrm>
              <a:off x="7270102" y="3767861"/>
              <a:ext cx="517863" cy="310755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21" name="直接连接符 20"/>
            <p:cNvCxnSpPr>
              <a:cxnSpLocks noChangeShapeType="1"/>
            </p:cNvCxnSpPr>
            <p:nvPr/>
          </p:nvCxnSpPr>
          <p:spPr bwMode="auto">
            <a:xfrm>
              <a:off x="7527671" y="3273617"/>
              <a:ext cx="57678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</p:cxnSp>
        <p:cxnSp>
          <p:nvCxnSpPr>
            <p:cNvPr id="22" name="直接连接符 21"/>
            <p:cNvCxnSpPr>
              <a:cxnSpLocks noChangeShapeType="1"/>
            </p:cNvCxnSpPr>
            <p:nvPr/>
          </p:nvCxnSpPr>
          <p:spPr bwMode="auto">
            <a:xfrm flipV="1">
              <a:off x="7248583" y="2387681"/>
              <a:ext cx="541041" cy="335351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</p:cxn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690218" y="2186790"/>
              <a:ext cx="2421125" cy="241956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3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3174231" y="1661985"/>
              <a:ext cx="969055" cy="973585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9525">
              <a:noFill/>
              <a:round/>
            </a:ln>
            <a:effectLst/>
          </p:spPr>
          <p:txBody>
            <a:bodyPr lIns="89476" tIns="44737" rIns="89476" bIns="44737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kern="0" dirty="0" smtClean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党建</a:t>
              </a:r>
              <a:endParaRPr lang="zh-CN" altLang="en-US" sz="1865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7917171" y="1677561"/>
              <a:ext cx="969055" cy="97514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9525">
              <a:noFill/>
              <a:round/>
            </a:ln>
            <a:effectLst/>
          </p:spPr>
          <p:txBody>
            <a:bodyPr lIns="89476" tIns="44737" rIns="89476" bIns="44737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kern="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职称</a:t>
              </a:r>
              <a:endParaRPr lang="zh-CN" altLang="en-US" sz="186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>
              <a:off x="8357507" y="2808480"/>
              <a:ext cx="970604" cy="97514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9525">
              <a:noFill/>
              <a:round/>
            </a:ln>
            <a:effectLst/>
          </p:spPr>
          <p:txBody>
            <a:bodyPr lIns="89476" tIns="44737" rIns="89476" bIns="44737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kern="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考核</a:t>
              </a:r>
              <a:endParaRPr lang="zh-CN" altLang="en-US" sz="186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7965232" y="3926936"/>
              <a:ext cx="970604" cy="97514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9525">
              <a:noFill/>
              <a:round/>
            </a:ln>
            <a:effectLst/>
          </p:spPr>
          <p:txBody>
            <a:bodyPr lIns="89476" tIns="44737" rIns="89476" bIns="44737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kern="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评优</a:t>
              </a:r>
              <a:endParaRPr lang="zh-CN" altLang="en-US" sz="1865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2740092" y="2771095"/>
              <a:ext cx="970604" cy="97514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9525">
              <a:noFill/>
              <a:round/>
            </a:ln>
            <a:effectLst/>
          </p:spPr>
          <p:txBody>
            <a:bodyPr lIns="89476" tIns="44737" rIns="89476" bIns="44737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kern="0" dirty="0" smtClean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财务</a:t>
              </a:r>
              <a:endParaRPr lang="zh-CN" altLang="en-US" sz="1865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Oval 19"/>
            <p:cNvSpPr>
              <a:spLocks noChangeArrowheads="1"/>
            </p:cNvSpPr>
            <p:nvPr/>
          </p:nvSpPr>
          <p:spPr bwMode="auto">
            <a:xfrm>
              <a:off x="3137019" y="3920704"/>
              <a:ext cx="970604" cy="975144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9525">
              <a:noFill/>
              <a:round/>
            </a:ln>
            <a:effectLst/>
          </p:spPr>
          <p:txBody>
            <a:bodyPr lIns="89476" tIns="44737" rIns="89476" bIns="44737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kern="0" dirty="0" smtClean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后勤</a:t>
              </a:r>
              <a:endParaRPr lang="zh-CN" altLang="en-US" sz="1865" kern="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" y="-100965"/>
              <a:ext cx="1428750" cy="1914525"/>
            </a:xfrm>
            <a:prstGeom prst="rect">
              <a:avLst/>
            </a:prstGeom>
          </p:spPr>
        </p:pic>
        <p:pic>
          <p:nvPicPr>
            <p:cNvPr id="8" name="图片 7" descr="er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60" y="4298950"/>
              <a:ext cx="12172315" cy="25850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5080" y="-100330"/>
            <a:ext cx="12187555" cy="6984365"/>
            <a:chOff x="-5080" y="-100330"/>
            <a:chExt cx="12187555" cy="6984365"/>
          </a:xfrm>
        </p:grpSpPr>
        <p:pic>
          <p:nvPicPr>
            <p:cNvPr id="8" name="图片 7" descr="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" y="4297045"/>
              <a:ext cx="12172315" cy="2586990"/>
            </a:xfrm>
            <a:prstGeom prst="rect">
              <a:avLst/>
            </a:prstGeom>
          </p:spPr>
        </p:pic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院务公开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2764064" y="807488"/>
              <a:ext cx="8465595" cy="2311228"/>
              <a:chOff x="4238859" y="1324283"/>
              <a:chExt cx="8265821" cy="2568031"/>
            </a:xfrm>
          </p:grpSpPr>
          <p:sp>
            <p:nvSpPr>
              <p:cNvPr id="12" name="矩形 3"/>
              <p:cNvSpPr/>
              <p:nvPr/>
            </p:nvSpPr>
            <p:spPr>
              <a:xfrm>
                <a:off x="5026257" y="1858753"/>
                <a:ext cx="7463183" cy="1836423"/>
              </a:xfrm>
              <a:custGeom>
                <a:avLst/>
                <a:gdLst>
                  <a:gd name="connsiteX0" fmla="*/ 0 w 5688632"/>
                  <a:gd name="connsiteY0" fmla="*/ 0 h 2053062"/>
                  <a:gd name="connsiteX1" fmla="*/ 5688632 w 5688632"/>
                  <a:gd name="connsiteY1" fmla="*/ 0 h 2053062"/>
                  <a:gd name="connsiteX2" fmla="*/ 5688632 w 5688632"/>
                  <a:gd name="connsiteY2" fmla="*/ 2053062 h 2053062"/>
                  <a:gd name="connsiteX3" fmla="*/ 0 w 5688632"/>
                  <a:gd name="connsiteY3" fmla="*/ 2053062 h 2053062"/>
                  <a:gd name="connsiteX4" fmla="*/ 0 w 5688632"/>
                  <a:gd name="connsiteY4" fmla="*/ 0 h 2053062"/>
                  <a:gd name="connsiteX0-1" fmla="*/ 433137 w 5688632"/>
                  <a:gd name="connsiteY0-2" fmla="*/ 12032 h 2053062"/>
                  <a:gd name="connsiteX1-3" fmla="*/ 5688632 w 5688632"/>
                  <a:gd name="connsiteY1-4" fmla="*/ 0 h 2053062"/>
                  <a:gd name="connsiteX2-5" fmla="*/ 5688632 w 5688632"/>
                  <a:gd name="connsiteY2-6" fmla="*/ 2053062 h 2053062"/>
                  <a:gd name="connsiteX3-7" fmla="*/ 0 w 5688632"/>
                  <a:gd name="connsiteY3-8" fmla="*/ 2053062 h 2053062"/>
                  <a:gd name="connsiteX4-9" fmla="*/ 433137 w 5688632"/>
                  <a:gd name="connsiteY4-10" fmla="*/ 12032 h 20530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88632" h="2053062">
                    <a:moveTo>
                      <a:pt x="433137" y="12032"/>
                    </a:moveTo>
                    <a:lnTo>
                      <a:pt x="5688632" y="0"/>
                    </a:lnTo>
                    <a:lnTo>
                      <a:pt x="5688632" y="2053062"/>
                    </a:lnTo>
                    <a:lnTo>
                      <a:pt x="0" y="2053062"/>
                    </a:lnTo>
                    <a:lnTo>
                      <a:pt x="433137" y="12032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2160000" tIns="62400" rIns="96000" bIns="62400" anchor="ctr"/>
              <a:lstStyle/>
              <a:p>
                <a:pPr>
                  <a:lnSpc>
                    <a:spcPct val="140000"/>
                  </a:lnSpc>
                  <a:defRPr/>
                </a:pP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直角三角形 2"/>
              <p:cNvSpPr/>
              <p:nvPr/>
            </p:nvSpPr>
            <p:spPr>
              <a:xfrm rot="17117050" flipH="1">
                <a:off x="5042291" y="2515071"/>
                <a:ext cx="1386578" cy="1312027"/>
              </a:xfrm>
              <a:custGeom>
                <a:avLst/>
                <a:gdLst>
                  <a:gd name="connsiteX0" fmla="*/ 0 w 2088232"/>
                  <a:gd name="connsiteY0" fmla="*/ 1842558 h 1842558"/>
                  <a:gd name="connsiteX1" fmla="*/ 0 w 2088232"/>
                  <a:gd name="connsiteY1" fmla="*/ 0 h 1842558"/>
                  <a:gd name="connsiteX2" fmla="*/ 2088232 w 2088232"/>
                  <a:gd name="connsiteY2" fmla="*/ 1842558 h 1842558"/>
                  <a:gd name="connsiteX3" fmla="*/ 0 w 2088232"/>
                  <a:gd name="connsiteY3" fmla="*/ 1842558 h 1842558"/>
                  <a:gd name="connsiteX0-1" fmla="*/ 0 w 1625488"/>
                  <a:gd name="connsiteY0-2" fmla="*/ 1842558 h 1842558"/>
                  <a:gd name="connsiteX1-3" fmla="*/ 0 w 1625488"/>
                  <a:gd name="connsiteY1-4" fmla="*/ 0 h 1842558"/>
                  <a:gd name="connsiteX2-5" fmla="*/ 1625488 w 1625488"/>
                  <a:gd name="connsiteY2-6" fmla="*/ 843012 h 1842558"/>
                  <a:gd name="connsiteX3-7" fmla="*/ 0 w 1625488"/>
                  <a:gd name="connsiteY3-8" fmla="*/ 1842558 h 1842558"/>
                  <a:gd name="connsiteX0-9" fmla="*/ 0 w 1690209"/>
                  <a:gd name="connsiteY0-10" fmla="*/ 1842558 h 1842558"/>
                  <a:gd name="connsiteX1-11" fmla="*/ 0 w 1690209"/>
                  <a:gd name="connsiteY1-12" fmla="*/ 0 h 1842558"/>
                  <a:gd name="connsiteX2-13" fmla="*/ 1690209 w 1690209"/>
                  <a:gd name="connsiteY2-14" fmla="*/ 149753 h 1842558"/>
                  <a:gd name="connsiteX3-15" fmla="*/ 0 w 1690209"/>
                  <a:gd name="connsiteY3-16" fmla="*/ 1842558 h 18425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90209" h="1842558">
                    <a:moveTo>
                      <a:pt x="0" y="1842558"/>
                    </a:moveTo>
                    <a:lnTo>
                      <a:pt x="0" y="0"/>
                    </a:lnTo>
                    <a:lnTo>
                      <a:pt x="1690209" y="149753"/>
                    </a:lnTo>
                    <a:lnTo>
                      <a:pt x="0" y="184255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35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238859" y="1324283"/>
                <a:ext cx="2314575" cy="1370013"/>
              </a:xfrm>
              <a:custGeom>
                <a:avLst/>
                <a:gdLst>
                  <a:gd name="connsiteX0" fmla="*/ 271763 w 2315387"/>
                  <a:gd name="connsiteY0" fmla="*/ 0 h 1620180"/>
                  <a:gd name="connsiteX1" fmla="*/ 1824103 w 2315387"/>
                  <a:gd name="connsiteY1" fmla="*/ 232317 h 1620180"/>
                  <a:gd name="connsiteX2" fmla="*/ 2315387 w 2315387"/>
                  <a:gd name="connsiteY2" fmla="*/ 1620180 h 1620180"/>
                  <a:gd name="connsiteX3" fmla="*/ 0 w 2315387"/>
                  <a:gd name="connsiteY3" fmla="*/ 1528412 h 162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387" h="1620180">
                    <a:moveTo>
                      <a:pt x="271763" y="0"/>
                    </a:moveTo>
                    <a:lnTo>
                      <a:pt x="1824103" y="232317"/>
                    </a:lnTo>
                    <a:lnTo>
                      <a:pt x="2315387" y="1620180"/>
                    </a:lnTo>
                    <a:lnTo>
                      <a:pt x="0" y="1528412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TextBox 7"/>
              <p:cNvSpPr txBox="1"/>
              <p:nvPr/>
            </p:nvSpPr>
            <p:spPr>
              <a:xfrm>
                <a:off x="4412243" y="1748102"/>
                <a:ext cx="1760683" cy="66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点击此处添加“标题内容”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gray">
              <a:xfrm>
                <a:off x="6569956" y="2139523"/>
                <a:ext cx="5742542" cy="1014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20650" indent="-1206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 algn="just">
                  <a:lnSpc>
                    <a:spcPct val="125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您的内容打在这里，或者通过复制您的文本后，在此框中选择粘贴，并选择只保留文字。您的内容打在这里，或者通过复制您的文本后您的内容打在这里，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" name="矩形 3"/>
              <p:cNvSpPr/>
              <p:nvPr/>
            </p:nvSpPr>
            <p:spPr>
              <a:xfrm>
                <a:off x="5041497" y="1886693"/>
                <a:ext cx="7463183" cy="1836423"/>
              </a:xfrm>
              <a:custGeom>
                <a:avLst/>
                <a:gdLst>
                  <a:gd name="connsiteX0" fmla="*/ 0 w 5688632"/>
                  <a:gd name="connsiteY0" fmla="*/ 0 h 2053062"/>
                  <a:gd name="connsiteX1" fmla="*/ 5688632 w 5688632"/>
                  <a:gd name="connsiteY1" fmla="*/ 0 h 2053062"/>
                  <a:gd name="connsiteX2" fmla="*/ 5688632 w 5688632"/>
                  <a:gd name="connsiteY2" fmla="*/ 2053062 h 2053062"/>
                  <a:gd name="connsiteX3" fmla="*/ 0 w 5688632"/>
                  <a:gd name="connsiteY3" fmla="*/ 2053062 h 2053062"/>
                  <a:gd name="connsiteX4" fmla="*/ 0 w 5688632"/>
                  <a:gd name="connsiteY4" fmla="*/ 0 h 2053062"/>
                  <a:gd name="connsiteX0-1" fmla="*/ 433137 w 5688632"/>
                  <a:gd name="connsiteY0-2" fmla="*/ 12032 h 2053062"/>
                  <a:gd name="connsiteX1-3" fmla="*/ 5688632 w 5688632"/>
                  <a:gd name="connsiteY1-4" fmla="*/ 0 h 2053062"/>
                  <a:gd name="connsiteX2-5" fmla="*/ 5688632 w 5688632"/>
                  <a:gd name="connsiteY2-6" fmla="*/ 2053062 h 2053062"/>
                  <a:gd name="connsiteX3-7" fmla="*/ 0 w 5688632"/>
                  <a:gd name="connsiteY3-8" fmla="*/ 2053062 h 2053062"/>
                  <a:gd name="connsiteX4-9" fmla="*/ 433137 w 5688632"/>
                  <a:gd name="connsiteY4-10" fmla="*/ 12032 h 20530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88632" h="2053062">
                    <a:moveTo>
                      <a:pt x="433137" y="12032"/>
                    </a:moveTo>
                    <a:lnTo>
                      <a:pt x="5688632" y="0"/>
                    </a:lnTo>
                    <a:lnTo>
                      <a:pt x="5688632" y="2053062"/>
                    </a:lnTo>
                    <a:lnTo>
                      <a:pt x="0" y="2053062"/>
                    </a:lnTo>
                    <a:lnTo>
                      <a:pt x="433137" y="12032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2160000" tIns="62400" rIns="96000" bIns="62400" anchor="ctr"/>
              <a:lstStyle/>
              <a:p>
                <a:pPr>
                  <a:lnSpc>
                    <a:spcPct val="140000"/>
                  </a:lnSpc>
                  <a:defRPr/>
                </a:pP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直角三角形 2"/>
              <p:cNvSpPr/>
              <p:nvPr/>
            </p:nvSpPr>
            <p:spPr>
              <a:xfrm rot="17117050" flipH="1">
                <a:off x="5057531" y="2543011"/>
                <a:ext cx="1386578" cy="1312027"/>
              </a:xfrm>
              <a:custGeom>
                <a:avLst/>
                <a:gdLst>
                  <a:gd name="connsiteX0" fmla="*/ 0 w 2088232"/>
                  <a:gd name="connsiteY0" fmla="*/ 1842558 h 1842558"/>
                  <a:gd name="connsiteX1" fmla="*/ 0 w 2088232"/>
                  <a:gd name="connsiteY1" fmla="*/ 0 h 1842558"/>
                  <a:gd name="connsiteX2" fmla="*/ 2088232 w 2088232"/>
                  <a:gd name="connsiteY2" fmla="*/ 1842558 h 1842558"/>
                  <a:gd name="connsiteX3" fmla="*/ 0 w 2088232"/>
                  <a:gd name="connsiteY3" fmla="*/ 1842558 h 1842558"/>
                  <a:gd name="connsiteX0-1" fmla="*/ 0 w 1625488"/>
                  <a:gd name="connsiteY0-2" fmla="*/ 1842558 h 1842558"/>
                  <a:gd name="connsiteX1-3" fmla="*/ 0 w 1625488"/>
                  <a:gd name="connsiteY1-4" fmla="*/ 0 h 1842558"/>
                  <a:gd name="connsiteX2-5" fmla="*/ 1625488 w 1625488"/>
                  <a:gd name="connsiteY2-6" fmla="*/ 843012 h 1842558"/>
                  <a:gd name="connsiteX3-7" fmla="*/ 0 w 1625488"/>
                  <a:gd name="connsiteY3-8" fmla="*/ 1842558 h 1842558"/>
                  <a:gd name="connsiteX0-9" fmla="*/ 0 w 1690209"/>
                  <a:gd name="connsiteY0-10" fmla="*/ 1842558 h 1842558"/>
                  <a:gd name="connsiteX1-11" fmla="*/ 0 w 1690209"/>
                  <a:gd name="connsiteY1-12" fmla="*/ 0 h 1842558"/>
                  <a:gd name="connsiteX2-13" fmla="*/ 1690209 w 1690209"/>
                  <a:gd name="connsiteY2-14" fmla="*/ 149753 h 1842558"/>
                  <a:gd name="connsiteX3-15" fmla="*/ 0 w 1690209"/>
                  <a:gd name="connsiteY3-16" fmla="*/ 1842558 h 18425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90209" h="1842558">
                    <a:moveTo>
                      <a:pt x="0" y="1842558"/>
                    </a:moveTo>
                    <a:lnTo>
                      <a:pt x="0" y="0"/>
                    </a:lnTo>
                    <a:lnTo>
                      <a:pt x="1690209" y="149753"/>
                    </a:lnTo>
                    <a:lnTo>
                      <a:pt x="0" y="184255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35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254099" y="1352223"/>
                <a:ext cx="2314575" cy="1370013"/>
              </a:xfrm>
              <a:custGeom>
                <a:avLst/>
                <a:gdLst>
                  <a:gd name="connsiteX0" fmla="*/ 271763 w 2315387"/>
                  <a:gd name="connsiteY0" fmla="*/ 0 h 1620180"/>
                  <a:gd name="connsiteX1" fmla="*/ 1824103 w 2315387"/>
                  <a:gd name="connsiteY1" fmla="*/ 232317 h 1620180"/>
                  <a:gd name="connsiteX2" fmla="*/ 2315387 w 2315387"/>
                  <a:gd name="connsiteY2" fmla="*/ 1620180 h 1620180"/>
                  <a:gd name="connsiteX3" fmla="*/ 0 w 2315387"/>
                  <a:gd name="connsiteY3" fmla="*/ 1528412 h 162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387" h="1620180">
                    <a:moveTo>
                      <a:pt x="271763" y="0"/>
                    </a:moveTo>
                    <a:lnTo>
                      <a:pt x="1824103" y="232317"/>
                    </a:lnTo>
                    <a:lnTo>
                      <a:pt x="2315387" y="1620180"/>
                    </a:lnTo>
                    <a:lnTo>
                      <a:pt x="0" y="1528412"/>
                    </a:lnTo>
                    <a:close/>
                  </a:path>
                </a:pathLst>
              </a:cu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gray">
              <a:xfrm>
                <a:off x="6568673" y="2072654"/>
                <a:ext cx="5818306" cy="1470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20650" indent="-1206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 algn="just">
                  <a:lnSpc>
                    <a:spcPct val="125000"/>
                  </a:lnSpc>
                </a:pP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在学院行政领导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的支持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下，充分发挥了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工会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参政议政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职能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。学院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各项规章制度和重大事项的审议和讨论工作均公开透明。保证让教职工有地方说话，有机会说话，尤其是学院发展中的一些大事、要事，在决定之前，都广泛征求教职工的意见和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建议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1781893" y="2966908"/>
              <a:ext cx="8142949" cy="2281766"/>
              <a:chOff x="1706779" y="3596733"/>
              <a:chExt cx="8587315" cy="2563781"/>
            </a:xfrm>
          </p:grpSpPr>
          <p:sp>
            <p:nvSpPr>
              <p:cNvPr id="19" name="矩形 3"/>
              <p:cNvSpPr/>
              <p:nvPr/>
            </p:nvSpPr>
            <p:spPr>
              <a:xfrm>
                <a:off x="2474753" y="4174210"/>
                <a:ext cx="7819341" cy="1819058"/>
              </a:xfrm>
              <a:custGeom>
                <a:avLst/>
                <a:gdLst>
                  <a:gd name="connsiteX0" fmla="*/ 0 w 5688632"/>
                  <a:gd name="connsiteY0" fmla="*/ 0 h 2053062"/>
                  <a:gd name="connsiteX1" fmla="*/ 5688632 w 5688632"/>
                  <a:gd name="connsiteY1" fmla="*/ 0 h 2053062"/>
                  <a:gd name="connsiteX2" fmla="*/ 5688632 w 5688632"/>
                  <a:gd name="connsiteY2" fmla="*/ 2053062 h 2053062"/>
                  <a:gd name="connsiteX3" fmla="*/ 0 w 5688632"/>
                  <a:gd name="connsiteY3" fmla="*/ 2053062 h 2053062"/>
                  <a:gd name="connsiteX4" fmla="*/ 0 w 5688632"/>
                  <a:gd name="connsiteY4" fmla="*/ 0 h 2053062"/>
                  <a:gd name="connsiteX0-1" fmla="*/ 433137 w 5688632"/>
                  <a:gd name="connsiteY0-2" fmla="*/ 12032 h 2053062"/>
                  <a:gd name="connsiteX1-3" fmla="*/ 5688632 w 5688632"/>
                  <a:gd name="connsiteY1-4" fmla="*/ 0 h 2053062"/>
                  <a:gd name="connsiteX2-5" fmla="*/ 5688632 w 5688632"/>
                  <a:gd name="connsiteY2-6" fmla="*/ 2053062 h 2053062"/>
                  <a:gd name="connsiteX3-7" fmla="*/ 0 w 5688632"/>
                  <a:gd name="connsiteY3-8" fmla="*/ 2053062 h 2053062"/>
                  <a:gd name="connsiteX4-9" fmla="*/ 433137 w 5688632"/>
                  <a:gd name="connsiteY4-10" fmla="*/ 12032 h 20530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88632" h="2053062">
                    <a:moveTo>
                      <a:pt x="433137" y="12032"/>
                    </a:moveTo>
                    <a:lnTo>
                      <a:pt x="5688632" y="0"/>
                    </a:lnTo>
                    <a:lnTo>
                      <a:pt x="5688632" y="2053062"/>
                    </a:lnTo>
                    <a:lnTo>
                      <a:pt x="0" y="2053062"/>
                    </a:lnTo>
                    <a:lnTo>
                      <a:pt x="433137" y="12032"/>
                    </a:lnTo>
                    <a:close/>
                  </a:path>
                </a:pathLst>
              </a:custGeom>
              <a:gradFill>
                <a:gsLst>
                  <a:gs pos="0">
                    <a:srgbClr val="8BCDC7"/>
                  </a:gs>
                  <a:gs pos="100000">
                    <a:srgbClr val="224F4B"/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2160000" tIns="62400" rIns="96000" bIns="62400" anchor="ctr"/>
              <a:lstStyle/>
              <a:p>
                <a:pPr>
                  <a:lnSpc>
                    <a:spcPct val="140000"/>
                  </a:lnSpc>
                  <a:defRPr/>
                </a:pPr>
                <a:endParaRPr lang="zh-CN" altLang="en-US" sz="16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直角三角形 2"/>
              <p:cNvSpPr/>
              <p:nvPr/>
            </p:nvSpPr>
            <p:spPr>
              <a:xfrm rot="17117050" flipH="1">
                <a:off x="2486725" y="4791148"/>
                <a:ext cx="1408213" cy="1330520"/>
              </a:xfrm>
              <a:custGeom>
                <a:avLst/>
                <a:gdLst>
                  <a:gd name="connsiteX0" fmla="*/ 0 w 2088232"/>
                  <a:gd name="connsiteY0" fmla="*/ 1842558 h 1842558"/>
                  <a:gd name="connsiteX1" fmla="*/ 0 w 2088232"/>
                  <a:gd name="connsiteY1" fmla="*/ 0 h 1842558"/>
                  <a:gd name="connsiteX2" fmla="*/ 2088232 w 2088232"/>
                  <a:gd name="connsiteY2" fmla="*/ 1842558 h 1842558"/>
                  <a:gd name="connsiteX3" fmla="*/ 0 w 2088232"/>
                  <a:gd name="connsiteY3" fmla="*/ 1842558 h 1842558"/>
                  <a:gd name="connsiteX0-1" fmla="*/ 0 w 1625488"/>
                  <a:gd name="connsiteY0-2" fmla="*/ 1842558 h 1842558"/>
                  <a:gd name="connsiteX1-3" fmla="*/ 0 w 1625488"/>
                  <a:gd name="connsiteY1-4" fmla="*/ 0 h 1842558"/>
                  <a:gd name="connsiteX2-5" fmla="*/ 1625488 w 1625488"/>
                  <a:gd name="connsiteY2-6" fmla="*/ 843012 h 1842558"/>
                  <a:gd name="connsiteX3-7" fmla="*/ 0 w 1625488"/>
                  <a:gd name="connsiteY3-8" fmla="*/ 1842558 h 1842558"/>
                  <a:gd name="connsiteX0-9" fmla="*/ 0 w 1690209"/>
                  <a:gd name="connsiteY0-10" fmla="*/ 1842558 h 1842558"/>
                  <a:gd name="connsiteX1-11" fmla="*/ 0 w 1690209"/>
                  <a:gd name="connsiteY1-12" fmla="*/ 0 h 1842558"/>
                  <a:gd name="connsiteX2-13" fmla="*/ 1690209 w 1690209"/>
                  <a:gd name="connsiteY2-14" fmla="*/ 149753 h 1842558"/>
                  <a:gd name="connsiteX3-15" fmla="*/ 0 w 1690209"/>
                  <a:gd name="connsiteY3-16" fmla="*/ 1842558 h 184255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90209" h="1842558">
                    <a:moveTo>
                      <a:pt x="0" y="1842558"/>
                    </a:moveTo>
                    <a:lnTo>
                      <a:pt x="0" y="0"/>
                    </a:lnTo>
                    <a:lnTo>
                      <a:pt x="1690209" y="149753"/>
                    </a:lnTo>
                    <a:lnTo>
                      <a:pt x="0" y="184255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335" ker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1706779" y="3596733"/>
                <a:ext cx="2314575" cy="1370012"/>
              </a:xfrm>
              <a:custGeom>
                <a:avLst/>
                <a:gdLst>
                  <a:gd name="connsiteX0" fmla="*/ 271763 w 2315387"/>
                  <a:gd name="connsiteY0" fmla="*/ 0 h 1620180"/>
                  <a:gd name="connsiteX1" fmla="*/ 1824103 w 2315387"/>
                  <a:gd name="connsiteY1" fmla="*/ 232317 h 1620180"/>
                  <a:gd name="connsiteX2" fmla="*/ 2315387 w 2315387"/>
                  <a:gd name="connsiteY2" fmla="*/ 1620180 h 1620180"/>
                  <a:gd name="connsiteX3" fmla="*/ 0 w 2315387"/>
                  <a:gd name="connsiteY3" fmla="*/ 1528412 h 162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5387" h="1620180">
                    <a:moveTo>
                      <a:pt x="271763" y="0"/>
                    </a:moveTo>
                    <a:lnTo>
                      <a:pt x="1824103" y="232317"/>
                    </a:lnTo>
                    <a:lnTo>
                      <a:pt x="2315387" y="1620180"/>
                    </a:lnTo>
                    <a:lnTo>
                      <a:pt x="0" y="1528412"/>
                    </a:lnTo>
                    <a:close/>
                  </a:path>
                </a:pathLst>
              </a:custGeom>
              <a:gradFill>
                <a:gsLst>
                  <a:gs pos="0">
                    <a:srgbClr val="8BCDC7"/>
                  </a:gs>
                  <a:gs pos="100000">
                    <a:srgbClr val="224F4B"/>
                  </a:gs>
                </a:gsLst>
                <a:lin ang="27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TextBox 8"/>
              <p:cNvSpPr txBox="1"/>
              <p:nvPr/>
            </p:nvSpPr>
            <p:spPr>
              <a:xfrm>
                <a:off x="1871232" y="4137870"/>
                <a:ext cx="1867972" cy="48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b="1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defRPr>
                </a:lvl1pPr>
              </a:lstStyle>
              <a:p>
                <a:r>
                  <a:rPr lang="zh-CN" altLang="en-US" sz="2200" dirty="0" smtClean="0">
                    <a:solidFill>
                      <a:schemeClr val="bg1"/>
                    </a:solidFill>
                  </a:rPr>
                  <a:t>民主管理</a:t>
                </a:r>
                <a:endParaRPr lang="zh-CN" altLang="en-US" sz="2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 Box 13"/>
              <p:cNvSpPr txBox="1">
                <a:spLocks noChangeArrowheads="1"/>
              </p:cNvSpPr>
              <p:nvPr/>
            </p:nvSpPr>
            <p:spPr bwMode="gray">
              <a:xfrm>
                <a:off x="4137450" y="4391638"/>
                <a:ext cx="6055134" cy="1487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20650" indent="-1206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>
                  <a:lnSpc>
                    <a:spcPct val="125000"/>
                  </a:lnSpc>
                </a:pP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本着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学院工作的大局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，充分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体现民主管理，使学院各项规章制度日臻完善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，坚持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定期公开学院各种重大事项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工作。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院务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公开增强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了广大教职工参与管理学院的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意识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较好</a:t>
                </a:r>
                <a:r>
                  <a:rPr lang="zh-CN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地体现了教职工的主人翁地位。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861390" y="1331782"/>
              <a:ext cx="601345" cy="91249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533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2341" y="3371567"/>
              <a:ext cx="652780" cy="101473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pic>
          <p:nvPicPr>
            <p:cNvPr id="3" name="图片 2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80" y="-100330"/>
              <a:ext cx="1428750" cy="1914525"/>
            </a:xfrm>
            <a:prstGeom prst="rect">
              <a:avLst/>
            </a:prstGeom>
          </p:spPr>
        </p:pic>
        <p:sp>
          <p:nvSpPr>
            <p:cNvPr id="27" name="TextBox 8"/>
            <p:cNvSpPr txBox="1"/>
            <p:nvPr/>
          </p:nvSpPr>
          <p:spPr>
            <a:xfrm>
              <a:off x="3049307" y="1236358"/>
              <a:ext cx="16624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sz="2200" dirty="0" smtClean="0">
                  <a:solidFill>
                    <a:schemeClr val="bg1"/>
                  </a:solidFill>
                </a:rPr>
                <a:t>参政议政</a:t>
              </a:r>
              <a:endParaRPr lang="zh-CN" altLang="en-US" sz="2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5080" y="-78740"/>
            <a:ext cx="12172315" cy="6962775"/>
            <a:chOff x="-5080" y="-78740"/>
            <a:chExt cx="12172315" cy="6962775"/>
          </a:xfrm>
        </p:grpSpPr>
        <p:sp>
          <p:nvSpPr>
            <p:cNvPr id="31" name="Round Same Side Corner Rectangle 21"/>
            <p:cNvSpPr/>
            <p:nvPr/>
          </p:nvSpPr>
          <p:spPr>
            <a:xfrm rot="16200000" flipH="1">
              <a:off x="4942004" y="-803244"/>
              <a:ext cx="2305049" cy="8351841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72" tIns="60936" rIns="121872" bIns="60936" numCol="1" spcCol="0" rtlCol="0" fromWordArt="0" anchor="ctr" anchorCtr="0" forceAA="0" compatLnSpc="1">
              <a:noAutofit/>
            </a:bodyPr>
            <a:lstStyle/>
            <a:p>
              <a:pPr algn="ctr"/>
              <a:endParaRPr lang="bg-BG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32" name="Round Same Side Corner Rectangle 7"/>
            <p:cNvSpPr/>
            <p:nvPr/>
          </p:nvSpPr>
          <p:spPr>
            <a:xfrm rot="16200000" flipH="1">
              <a:off x="5062843" y="-662201"/>
              <a:ext cx="2068624" cy="8069756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2" tIns="60936" rIns="121872" bIns="60936" anchor="ctr"/>
            <a:lstStyle/>
            <a:p>
              <a:pPr algn="ctr" defTabSz="950595">
                <a:defRPr/>
              </a:pPr>
              <a:endParaRPr lang="bg-BG" sz="1900">
                <a:gradFill>
                  <a:gsLst>
                    <a:gs pos="5000">
                      <a:srgbClr val="FF0000"/>
                    </a:gs>
                    <a:gs pos="25000">
                      <a:srgbClr val="FFC000"/>
                    </a:gs>
                    <a:gs pos="53000">
                      <a:srgbClr val="FF0000"/>
                    </a:gs>
                    <a:gs pos="100000">
                      <a:srgbClr val="C00000"/>
                    </a:gs>
                  </a:gsLst>
                  <a:lin ang="2700000" scaled="0"/>
                </a:gradFill>
              </a:endParaRPr>
            </a:p>
          </p:txBody>
        </p:sp>
        <p:sp>
          <p:nvSpPr>
            <p:cNvPr id="16" name="标题 4"/>
            <p:cNvSpPr txBox="1"/>
            <p:nvPr/>
          </p:nvSpPr>
          <p:spPr>
            <a:xfrm>
              <a:off x="3400573" y="2707641"/>
              <a:ext cx="5476720" cy="1139275"/>
            </a:xfrm>
            <a:prstGeom prst="rect">
              <a:avLst/>
            </a:prstGeom>
          </p:spPr>
          <p:txBody>
            <a:bodyPr vert="horz" lIns="121872" tIns="60936" rIns="121872" bIns="60936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8565" fontAlgn="base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zh-CN" altLang="en-US" sz="6800" b="1" kern="3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微软雅黑" panose="020B0503020204020204" charset="-122"/>
                  <a:ea typeface="微软雅黑" panose="020B0503020204020204" charset="-122"/>
                  <a:cs typeface="明兰_UI_TC" pitchFamily="2" charset="-122"/>
                </a:rPr>
                <a:t>职工之家</a:t>
              </a:r>
            </a:p>
          </p:txBody>
        </p:sp>
        <p:sp>
          <p:nvSpPr>
            <p:cNvPr id="17" name="文本框 8"/>
            <p:cNvSpPr txBox="1"/>
            <p:nvPr/>
          </p:nvSpPr>
          <p:spPr>
            <a:xfrm>
              <a:off x="5260178" y="2582632"/>
              <a:ext cx="1906917" cy="366395"/>
            </a:xfrm>
            <a:prstGeom prst="rect">
              <a:avLst/>
            </a:prstGeom>
            <a:noFill/>
          </p:spPr>
          <p:txBody>
            <a:bodyPr wrap="square" lIns="121872" tIns="60936" rIns="121872" bIns="60936" rtlCol="0">
              <a:spAutoFit/>
            </a:bodyPr>
            <a:lstStyle/>
            <a:p>
              <a:pPr algn="ctr"/>
              <a:r>
                <a:rPr lang="zh-CN" altLang="en-US" sz="1600" b="1" spc="8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工作总结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244216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122994" y="2767339"/>
              <a:ext cx="1977112" cy="0"/>
            </a:xfrm>
            <a:prstGeom prst="line">
              <a:avLst/>
            </a:prstGeom>
            <a:ln w="6350">
              <a:solidFill>
                <a:srgbClr val="C00000"/>
              </a:solidFill>
              <a:prstDash val="dash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2795388" y="2921344"/>
              <a:ext cx="1294352" cy="1036417"/>
              <a:chOff x="2431278" y="2108424"/>
              <a:chExt cx="970890" cy="777133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585913" y="2162254"/>
                <a:ext cx="669475" cy="669475"/>
              </a:xfrm>
              <a:prstGeom prst="ellipse">
                <a:avLst/>
              </a:prstGeom>
              <a:gradFill>
                <a:gsLst>
                  <a:gs pos="89000">
                    <a:srgbClr val="C00000"/>
                  </a:gs>
                  <a:gs pos="35000">
                    <a:srgbClr val="FF3300"/>
                  </a:gs>
                </a:gsLst>
                <a:lin ang="5400000" scaled="1"/>
              </a:gradFill>
              <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标题 4"/>
              <p:cNvSpPr txBox="1"/>
              <p:nvPr/>
            </p:nvSpPr>
            <p:spPr>
              <a:xfrm>
                <a:off x="2431278" y="2108424"/>
                <a:ext cx="970890" cy="77713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ct val="20000"/>
                  </a:spcBef>
                </a:pPr>
                <a:r>
                  <a:rPr lang="en-US" altLang="zh-CN" sz="48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  <a:cs typeface="+mn-cs"/>
                  </a:rPr>
                  <a:t>  03</a:t>
                </a:r>
                <a:endParaRPr lang="zh-CN" altLang="en-US" sz="4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2" name="图片 11" descr="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9945" y="-78740"/>
              <a:ext cx="1428750" cy="1914525"/>
            </a:xfrm>
            <a:prstGeom prst="rect">
              <a:avLst/>
            </a:prstGeom>
          </p:spPr>
        </p:pic>
        <p:pic>
          <p:nvPicPr>
            <p:cNvPr id="5" name="图片 4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5420" y="-5715"/>
              <a:ext cx="1821815" cy="2084705"/>
            </a:xfrm>
            <a:prstGeom prst="rect">
              <a:avLst/>
            </a:prstGeom>
          </p:spPr>
        </p:pic>
        <p:pic>
          <p:nvPicPr>
            <p:cNvPr id="6" name="图片 5" descr="er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5080" y="3605530"/>
              <a:ext cx="12172315" cy="3278505"/>
            </a:xfrm>
            <a:prstGeom prst="rect">
              <a:avLst/>
            </a:prstGeom>
          </p:spPr>
        </p:pic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11970" y="506095"/>
              <a:ext cx="1813560" cy="3611245"/>
            </a:xfrm>
            <a:prstGeom prst="rect">
              <a:avLst/>
            </a:prstGeom>
          </p:spPr>
        </p:pic>
        <p:pic>
          <p:nvPicPr>
            <p:cNvPr id="9" name="图片 8" descr="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8895" y="302260"/>
              <a:ext cx="1645920" cy="2534285"/>
            </a:xfrm>
            <a:prstGeom prst="rect">
              <a:avLst/>
            </a:prstGeom>
          </p:spPr>
        </p:pic>
        <p:pic>
          <p:nvPicPr>
            <p:cNvPr id="10" name="图片 9" descr="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5080" y="-5715"/>
              <a:ext cx="1821815" cy="20847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635" y="-57150"/>
            <a:ext cx="12181840" cy="6941185"/>
            <a:chOff x="635" y="-57150"/>
            <a:chExt cx="12181840" cy="6941185"/>
          </a:xfrm>
        </p:grpSpPr>
        <p:pic>
          <p:nvPicPr>
            <p:cNvPr id="39" name="图片 38" descr="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0" y="4254500"/>
              <a:ext cx="12172315" cy="2629535"/>
            </a:xfrm>
            <a:prstGeom prst="rect">
              <a:avLst/>
            </a:prstGeom>
          </p:spPr>
        </p:pic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983514" y="328671"/>
              <a:ext cx="3704727" cy="368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职工之家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807244" y="1668316"/>
              <a:ext cx="4046984" cy="3777649"/>
              <a:chOff x="1356184" y="1198174"/>
              <a:chExt cx="3035238" cy="2833237"/>
            </a:xfrm>
            <a:solidFill>
              <a:srgbClr val="414455"/>
            </a:solidFill>
          </p:grpSpPr>
          <p:grpSp>
            <p:nvGrpSpPr>
              <p:cNvPr id="7" name="组合 6"/>
              <p:cNvGrpSpPr/>
              <p:nvPr/>
            </p:nvGrpSpPr>
            <p:grpSpPr>
              <a:xfrm>
                <a:off x="1356184" y="1198174"/>
                <a:ext cx="3035238" cy="2833237"/>
                <a:chOff x="1356184" y="1198174"/>
                <a:chExt cx="3035238" cy="2833237"/>
              </a:xfrm>
              <a:grpFill/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356184" y="2251948"/>
                  <a:ext cx="2361706" cy="1779463"/>
                  <a:chOff x="1356184" y="2251948"/>
                  <a:chExt cx="2361706" cy="1779463"/>
                </a:xfrm>
                <a:grpFill/>
              </p:grpSpPr>
              <p:sp>
                <p:nvSpPr>
                  <p:cNvPr id="9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356184" y="2251948"/>
                    <a:ext cx="1464389" cy="895164"/>
                  </a:xfrm>
                  <a:custGeom>
                    <a:avLst/>
                    <a:gdLst>
                      <a:gd name="T0" fmla="*/ 1069975 w 674"/>
                      <a:gd name="T1" fmla="*/ 654050 h 412"/>
                      <a:gd name="T2" fmla="*/ 1065213 w 674"/>
                      <a:gd name="T3" fmla="*/ 652463 h 412"/>
                      <a:gd name="T4" fmla="*/ 0 w 674"/>
                      <a:gd name="T5" fmla="*/ 522288 h 412"/>
                      <a:gd name="T6" fmla="*/ 4763 w 674"/>
                      <a:gd name="T7" fmla="*/ 519113 h 412"/>
                      <a:gd name="T8" fmla="*/ 641350 w 674"/>
                      <a:gd name="T9" fmla="*/ 0 h 412"/>
                      <a:gd name="T10" fmla="*/ 1069975 w 674"/>
                      <a:gd name="T11" fmla="*/ 654050 h 412"/>
                      <a:gd name="T12" fmla="*/ 7938 w 674"/>
                      <a:gd name="T13" fmla="*/ 519113 h 412"/>
                      <a:gd name="T14" fmla="*/ 1062038 w 674"/>
                      <a:gd name="T15" fmla="*/ 649288 h 412"/>
                      <a:gd name="T16" fmla="*/ 641350 w 674"/>
                      <a:gd name="T17" fmla="*/ 6350 h 412"/>
                      <a:gd name="T18" fmla="*/ 7938 w 674"/>
                      <a:gd name="T19" fmla="*/ 519113 h 4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74" h="412">
                        <a:moveTo>
                          <a:pt x="674" y="412"/>
                        </a:moveTo>
                        <a:lnTo>
                          <a:pt x="671" y="411"/>
                        </a:lnTo>
                        <a:lnTo>
                          <a:pt x="0" y="329"/>
                        </a:lnTo>
                        <a:lnTo>
                          <a:pt x="3" y="327"/>
                        </a:lnTo>
                        <a:lnTo>
                          <a:pt x="404" y="0"/>
                        </a:lnTo>
                        <a:lnTo>
                          <a:pt x="674" y="412"/>
                        </a:lnTo>
                        <a:close/>
                        <a:moveTo>
                          <a:pt x="5" y="327"/>
                        </a:moveTo>
                        <a:lnTo>
                          <a:pt x="669" y="409"/>
                        </a:lnTo>
                        <a:lnTo>
                          <a:pt x="404" y="4"/>
                        </a:lnTo>
                        <a:lnTo>
                          <a:pt x="5" y="32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8159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13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0" name="Freeform 6"/>
                  <p:cNvSpPr/>
                  <p:nvPr/>
                </p:nvSpPr>
                <p:spPr bwMode="auto">
                  <a:xfrm>
                    <a:off x="1360529" y="2962429"/>
                    <a:ext cx="827793" cy="929927"/>
                  </a:xfrm>
                  <a:custGeom>
                    <a:avLst/>
                    <a:gdLst>
                      <a:gd name="T0" fmla="*/ 601663 w 381"/>
                      <a:gd name="T1" fmla="*/ 679450 h 428"/>
                      <a:gd name="T2" fmla="*/ 0 w 381"/>
                      <a:gd name="T3" fmla="*/ 3175 h 428"/>
                      <a:gd name="T4" fmla="*/ 1588 w 381"/>
                      <a:gd name="T5" fmla="*/ 0 h 428"/>
                      <a:gd name="T6" fmla="*/ 604838 w 381"/>
                      <a:gd name="T7" fmla="*/ 677863 h 428"/>
                      <a:gd name="T8" fmla="*/ 601663 w 381"/>
                      <a:gd name="T9" fmla="*/ 679450 h 4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1" h="428">
                        <a:moveTo>
                          <a:pt x="379" y="428"/>
                        </a:move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381" y="427"/>
                        </a:lnTo>
                        <a:lnTo>
                          <a:pt x="379" y="428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8159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13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1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179630" y="3138420"/>
                    <a:ext cx="1538260" cy="892991"/>
                  </a:xfrm>
                  <a:custGeom>
                    <a:avLst/>
                    <a:gdLst>
                      <a:gd name="T0" fmla="*/ 1123950 w 708"/>
                      <a:gd name="T1" fmla="*/ 652463 h 411"/>
                      <a:gd name="T2" fmla="*/ 0 w 708"/>
                      <a:gd name="T3" fmla="*/ 552450 h 411"/>
                      <a:gd name="T4" fmla="*/ 463550 w 708"/>
                      <a:gd name="T5" fmla="*/ 0 h 411"/>
                      <a:gd name="T6" fmla="*/ 465138 w 708"/>
                      <a:gd name="T7" fmla="*/ 1588 h 411"/>
                      <a:gd name="T8" fmla="*/ 1123950 w 708"/>
                      <a:gd name="T9" fmla="*/ 652463 h 411"/>
                      <a:gd name="T10" fmla="*/ 7938 w 708"/>
                      <a:gd name="T11" fmla="*/ 547688 h 411"/>
                      <a:gd name="T12" fmla="*/ 1112838 w 708"/>
                      <a:gd name="T13" fmla="*/ 649288 h 411"/>
                      <a:gd name="T14" fmla="*/ 463550 w 708"/>
                      <a:gd name="T15" fmla="*/ 6350 h 411"/>
                      <a:gd name="T16" fmla="*/ 7938 w 708"/>
                      <a:gd name="T17" fmla="*/ 547688 h 4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08" h="411">
                        <a:moveTo>
                          <a:pt x="708" y="411"/>
                        </a:moveTo>
                        <a:lnTo>
                          <a:pt x="0" y="348"/>
                        </a:lnTo>
                        <a:lnTo>
                          <a:pt x="292" y="0"/>
                        </a:lnTo>
                        <a:lnTo>
                          <a:pt x="293" y="1"/>
                        </a:lnTo>
                        <a:lnTo>
                          <a:pt x="708" y="411"/>
                        </a:lnTo>
                        <a:close/>
                        <a:moveTo>
                          <a:pt x="5" y="345"/>
                        </a:moveTo>
                        <a:lnTo>
                          <a:pt x="701" y="409"/>
                        </a:lnTo>
                        <a:lnTo>
                          <a:pt x="292" y="4"/>
                        </a:lnTo>
                        <a:lnTo>
                          <a:pt x="5" y="345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8159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13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2231774" y="1198174"/>
                  <a:ext cx="2159648" cy="1948937"/>
                  <a:chOff x="2231774" y="1198174"/>
                  <a:chExt cx="2159648" cy="1948937"/>
                </a:xfrm>
                <a:grpFill/>
              </p:grpSpPr>
              <p:sp>
                <p:nvSpPr>
                  <p:cNvPr id="13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2853162" y="1232938"/>
                    <a:ext cx="1538260" cy="1914173"/>
                  </a:xfrm>
                  <a:custGeom>
                    <a:avLst/>
                    <a:gdLst>
                      <a:gd name="T0" fmla="*/ 0 w 708"/>
                      <a:gd name="T1" fmla="*/ 1398588 h 881"/>
                      <a:gd name="T2" fmla="*/ 176213 w 708"/>
                      <a:gd name="T3" fmla="*/ 0 h 881"/>
                      <a:gd name="T4" fmla="*/ 179388 w 708"/>
                      <a:gd name="T5" fmla="*/ 4763 h 881"/>
                      <a:gd name="T6" fmla="*/ 1123950 w 708"/>
                      <a:gd name="T7" fmla="*/ 1160463 h 881"/>
                      <a:gd name="T8" fmla="*/ 1120775 w 708"/>
                      <a:gd name="T9" fmla="*/ 1162050 h 881"/>
                      <a:gd name="T10" fmla="*/ 0 w 708"/>
                      <a:gd name="T11" fmla="*/ 1398588 h 881"/>
                      <a:gd name="T12" fmla="*/ 179388 w 708"/>
                      <a:gd name="T13" fmla="*/ 11113 h 881"/>
                      <a:gd name="T14" fmla="*/ 4763 w 708"/>
                      <a:gd name="T15" fmla="*/ 1393825 h 881"/>
                      <a:gd name="T16" fmla="*/ 1117600 w 708"/>
                      <a:gd name="T17" fmla="*/ 1157288 h 881"/>
                      <a:gd name="T18" fmla="*/ 179388 w 708"/>
                      <a:gd name="T19" fmla="*/ 11113 h 8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08" h="881">
                        <a:moveTo>
                          <a:pt x="0" y="881"/>
                        </a:moveTo>
                        <a:lnTo>
                          <a:pt x="111" y="0"/>
                        </a:lnTo>
                        <a:lnTo>
                          <a:pt x="113" y="3"/>
                        </a:lnTo>
                        <a:lnTo>
                          <a:pt x="708" y="731"/>
                        </a:lnTo>
                        <a:lnTo>
                          <a:pt x="706" y="732"/>
                        </a:lnTo>
                        <a:lnTo>
                          <a:pt x="0" y="881"/>
                        </a:lnTo>
                        <a:close/>
                        <a:moveTo>
                          <a:pt x="113" y="7"/>
                        </a:moveTo>
                        <a:lnTo>
                          <a:pt x="3" y="878"/>
                        </a:lnTo>
                        <a:lnTo>
                          <a:pt x="704" y="729"/>
                        </a:lnTo>
                        <a:lnTo>
                          <a:pt x="113" y="7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8159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13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endParaRPr>
                  </a:p>
                </p:txBody>
              </p:sp>
              <p:sp>
                <p:nvSpPr>
                  <p:cNvPr id="14" name="Freeform 9"/>
                  <p:cNvSpPr/>
                  <p:nvPr/>
                </p:nvSpPr>
                <p:spPr bwMode="auto">
                  <a:xfrm>
                    <a:off x="2231774" y="1198174"/>
                    <a:ext cx="923391" cy="1060291"/>
                  </a:xfrm>
                  <a:custGeom>
                    <a:avLst/>
                    <a:gdLst>
                      <a:gd name="T0" fmla="*/ 3175 w 425"/>
                      <a:gd name="T1" fmla="*/ 774700 h 488"/>
                      <a:gd name="T2" fmla="*/ 0 w 425"/>
                      <a:gd name="T3" fmla="*/ 771525 h 488"/>
                      <a:gd name="T4" fmla="*/ 673100 w 425"/>
                      <a:gd name="T5" fmla="*/ 0 h 488"/>
                      <a:gd name="T6" fmla="*/ 674688 w 425"/>
                      <a:gd name="T7" fmla="*/ 1588 h 488"/>
                      <a:gd name="T8" fmla="*/ 3175 w 425"/>
                      <a:gd name="T9" fmla="*/ 774700 h 4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25" h="488">
                        <a:moveTo>
                          <a:pt x="2" y="488"/>
                        </a:moveTo>
                        <a:lnTo>
                          <a:pt x="0" y="486"/>
                        </a:lnTo>
                        <a:lnTo>
                          <a:pt x="424" y="0"/>
                        </a:lnTo>
                        <a:lnTo>
                          <a:pt x="425" y="1"/>
                        </a:lnTo>
                        <a:lnTo>
                          <a:pt x="2" y="488"/>
                        </a:lnTo>
                        <a:close/>
                      </a:path>
                    </a:pathLst>
                  </a:custGeom>
                  <a:grpFill/>
                  <a:ln w="3175">
                    <a:noFill/>
                    <a:round/>
                  </a:ln>
                </p:spPr>
                <p:txBody>
                  <a:bodyPr/>
                  <a:lstStyle/>
                  <a:p>
                    <a:pPr marL="0" marR="0" lvl="0" indent="0" algn="l" defTabSz="8159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135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endParaRPr>
                  </a:p>
                </p:txBody>
              </p:sp>
            </p:grpSp>
          </p:grpSp>
          <p:sp>
            <p:nvSpPr>
              <p:cNvPr id="15" name="Freeform 10"/>
              <p:cNvSpPr/>
              <p:nvPr/>
            </p:nvSpPr>
            <p:spPr bwMode="auto">
              <a:xfrm>
                <a:off x="3707027" y="2819029"/>
                <a:ext cx="682223" cy="1210210"/>
              </a:xfrm>
              <a:custGeom>
                <a:avLst/>
                <a:gdLst>
                  <a:gd name="T0" fmla="*/ 3175 w 314"/>
                  <a:gd name="T1" fmla="*/ 884238 h 557"/>
                  <a:gd name="T2" fmla="*/ 0 w 314"/>
                  <a:gd name="T3" fmla="*/ 884238 h 557"/>
                  <a:gd name="T4" fmla="*/ 495300 w 314"/>
                  <a:gd name="T5" fmla="*/ 0 h 557"/>
                  <a:gd name="T6" fmla="*/ 498475 w 314"/>
                  <a:gd name="T7" fmla="*/ 1588 h 557"/>
                  <a:gd name="T8" fmla="*/ 3175 w 314"/>
                  <a:gd name="T9" fmla="*/ 884238 h 5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4" h="557">
                    <a:moveTo>
                      <a:pt x="2" y="557"/>
                    </a:moveTo>
                    <a:lnTo>
                      <a:pt x="0" y="557"/>
                    </a:lnTo>
                    <a:lnTo>
                      <a:pt x="312" y="0"/>
                    </a:lnTo>
                    <a:lnTo>
                      <a:pt x="314" y="1"/>
                    </a:lnTo>
                    <a:lnTo>
                      <a:pt x="2" y="557"/>
                    </a:lnTo>
                    <a:close/>
                  </a:path>
                </a:pathLst>
              </a:custGeom>
              <a:grpFill/>
              <a:ln w="3175">
                <a:noFill/>
                <a:round/>
              </a:ln>
            </p:spPr>
            <p:txBody>
              <a:bodyPr/>
              <a:lstStyle/>
              <a:p>
                <a:pPr marL="0" marR="0" lvl="0" indent="0" algn="l" defTabSz="8159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6" name="Oval 951"/>
            <p:cNvSpPr>
              <a:spLocks noChangeArrowheads="1"/>
            </p:cNvSpPr>
            <p:nvPr/>
          </p:nvSpPr>
          <p:spPr bwMode="auto">
            <a:xfrm>
              <a:off x="2975056" y="3566267"/>
              <a:ext cx="1399209" cy="1393443"/>
            </a:xfrm>
            <a:prstGeom prst="ellipse">
              <a:avLst/>
            </a:pr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Oval 952"/>
            <p:cNvSpPr>
              <a:spLocks noChangeArrowheads="1"/>
            </p:cNvSpPr>
            <p:nvPr/>
          </p:nvSpPr>
          <p:spPr bwMode="auto">
            <a:xfrm>
              <a:off x="1245243" y="3432569"/>
              <a:ext cx="1034199" cy="103421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Oval 953"/>
            <p:cNvSpPr>
              <a:spLocks noChangeArrowheads="1"/>
            </p:cNvSpPr>
            <p:nvPr/>
          </p:nvSpPr>
          <p:spPr bwMode="auto">
            <a:xfrm>
              <a:off x="4536135" y="5098328"/>
              <a:ext cx="625733" cy="625745"/>
            </a:xfrm>
            <a:prstGeom prst="ellipse">
              <a:avLst/>
            </a:prstGeom>
            <a:solidFill>
              <a:srgbClr val="8BCDC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Oval 954"/>
            <p:cNvSpPr>
              <a:spLocks noChangeArrowheads="1"/>
            </p:cNvSpPr>
            <p:nvPr/>
          </p:nvSpPr>
          <p:spPr bwMode="auto">
            <a:xfrm>
              <a:off x="3493247" y="1207697"/>
              <a:ext cx="1228291" cy="1225419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Oval 955"/>
            <p:cNvSpPr>
              <a:spLocks noChangeArrowheads="1"/>
            </p:cNvSpPr>
            <p:nvPr/>
          </p:nvSpPr>
          <p:spPr bwMode="auto">
            <a:xfrm>
              <a:off x="2740051" y="5086740"/>
              <a:ext cx="344733" cy="347636"/>
            </a:xfrm>
            <a:prstGeom prst="ellipse">
              <a:avLst/>
            </a:prstGeom>
            <a:solidFill>
              <a:srgbClr val="CA081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Oval 956"/>
            <p:cNvSpPr>
              <a:spLocks noChangeArrowheads="1"/>
            </p:cNvSpPr>
            <p:nvPr/>
          </p:nvSpPr>
          <p:spPr bwMode="auto">
            <a:xfrm>
              <a:off x="5150279" y="3197916"/>
              <a:ext cx="1225395" cy="1222521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Oval 957"/>
            <p:cNvSpPr>
              <a:spLocks noChangeArrowheads="1"/>
            </p:cNvSpPr>
            <p:nvPr/>
          </p:nvSpPr>
          <p:spPr bwMode="auto">
            <a:xfrm>
              <a:off x="2699492" y="2801029"/>
              <a:ext cx="556207" cy="556219"/>
            </a:xfrm>
            <a:prstGeom prst="ellipse">
              <a:avLst/>
            </a:prstGeom>
            <a:solidFill>
              <a:srgbClr val="8BCDC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Oval 952"/>
            <p:cNvSpPr>
              <a:spLocks noChangeArrowheads="1"/>
            </p:cNvSpPr>
            <p:nvPr/>
          </p:nvSpPr>
          <p:spPr bwMode="auto">
            <a:xfrm>
              <a:off x="6937511" y="2589494"/>
              <a:ext cx="372427" cy="372795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Oval 952"/>
            <p:cNvSpPr>
              <a:spLocks noChangeArrowheads="1"/>
            </p:cNvSpPr>
            <p:nvPr/>
          </p:nvSpPr>
          <p:spPr bwMode="auto">
            <a:xfrm>
              <a:off x="6937511" y="3370084"/>
              <a:ext cx="332705" cy="372795"/>
            </a:xfrm>
            <a:prstGeom prst="ellipse">
              <a:avLst/>
            </a:prstGeom>
            <a:solidFill>
              <a:srgbClr val="8BCDC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Oval 952"/>
            <p:cNvSpPr>
              <a:spLocks noChangeArrowheads="1"/>
            </p:cNvSpPr>
            <p:nvPr/>
          </p:nvSpPr>
          <p:spPr bwMode="auto">
            <a:xfrm>
              <a:off x="6937511" y="4191549"/>
              <a:ext cx="372427" cy="372795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Rectangle 971"/>
            <p:cNvSpPr/>
            <p:nvPr/>
          </p:nvSpPr>
          <p:spPr>
            <a:xfrm>
              <a:off x="6097475" y="1201160"/>
              <a:ext cx="4727119" cy="186205"/>
            </a:xfrm>
            <a:prstGeom prst="rect">
              <a:avLst/>
            </a:prstGeom>
            <a:gradFill>
              <a:gsLst>
                <a:gs pos="0">
                  <a:srgbClr val="8BCDC7"/>
                </a:gs>
                <a:gs pos="100000">
                  <a:srgbClr val="224F4B"/>
                </a:gs>
              </a:gsLst>
              <a:lin ang="27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r" defTabSz="81597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zh-CN" sz="5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Rectangle 972"/>
            <p:cNvSpPr/>
            <p:nvPr/>
          </p:nvSpPr>
          <p:spPr>
            <a:xfrm>
              <a:off x="9148999" y="1585237"/>
              <a:ext cx="2303605" cy="155874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2700000" scaled="0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altLang="zh-CN" sz="5335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TextBox 974"/>
            <p:cNvSpPr txBox="1">
              <a:spLocks noChangeArrowheads="1"/>
            </p:cNvSpPr>
            <p:nvPr/>
          </p:nvSpPr>
          <p:spPr bwMode="auto">
            <a:xfrm>
              <a:off x="3514335" y="1527441"/>
              <a:ext cx="1208121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/>
              </a:pPr>
              <a:r>
                <a:rPr kumimoji="0" lang="zh-CN" altLang="en-US" sz="2665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 Condensed" pitchFamily="2" charset="0"/>
                </a:rPr>
                <a:t>分工会</a:t>
              </a:r>
              <a:endParaRPr kumimoji="0" lang="en-US" altLang="zh-CN" sz="26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endParaRPr>
            </a:p>
          </p:txBody>
        </p:sp>
        <p:sp>
          <p:nvSpPr>
            <p:cNvPr id="30" name="TextBox 975"/>
            <p:cNvSpPr txBox="1">
              <a:spLocks noChangeArrowheads="1"/>
            </p:cNvSpPr>
            <p:nvPr/>
          </p:nvSpPr>
          <p:spPr bwMode="auto">
            <a:xfrm>
              <a:off x="5304906" y="3566267"/>
              <a:ext cx="1213572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/>
              </a:pPr>
              <a:r>
                <a:rPr kumimoji="0" lang="en-US" sz="2665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 Condensed" pitchFamily="2" charset="0"/>
                </a:rPr>
                <a:t>66</a:t>
              </a:r>
              <a:r>
                <a:rPr kumimoji="0" lang="zh-CN" altLang="en-US" sz="2665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 Condensed" pitchFamily="2" charset="0"/>
                </a:rPr>
                <a:t>人</a:t>
              </a:r>
              <a:endParaRPr kumimoji="0" lang="en-US" altLang="zh-CN" sz="26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endParaRPr>
            </a:p>
          </p:txBody>
        </p:sp>
        <p:sp>
          <p:nvSpPr>
            <p:cNvPr id="31" name="TextBox 976"/>
            <p:cNvSpPr txBox="1">
              <a:spLocks noChangeArrowheads="1"/>
            </p:cNvSpPr>
            <p:nvPr/>
          </p:nvSpPr>
          <p:spPr bwMode="auto">
            <a:xfrm>
              <a:off x="1468887" y="3758352"/>
              <a:ext cx="1004649" cy="42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/>
              </a:pPr>
              <a:r>
                <a:rPr kumimoji="0" lang="en-US" sz="2135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 Condensed" pitchFamily="2" charset="0"/>
                </a:rPr>
                <a:t>5</a:t>
              </a:r>
              <a:r>
                <a:rPr kumimoji="0" lang="zh-CN" altLang="en-US" sz="2135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 Condensed" pitchFamily="2" charset="0"/>
                </a:rPr>
                <a:t>人</a:t>
              </a:r>
              <a:endParaRPr kumimoji="0" lang="en-US" altLang="zh-CN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endParaRPr>
            </a:p>
          </p:txBody>
        </p:sp>
        <p:sp>
          <p:nvSpPr>
            <p:cNvPr id="32" name="TextBox 977"/>
            <p:cNvSpPr txBox="1">
              <a:spLocks noChangeArrowheads="1"/>
            </p:cNvSpPr>
            <p:nvPr/>
          </p:nvSpPr>
          <p:spPr bwMode="auto">
            <a:xfrm>
              <a:off x="3022659" y="3974436"/>
              <a:ext cx="1400696" cy="62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marL="0" marR="0" lvl="0" indent="0" algn="l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4975" algn="l"/>
                  <a:tab pos="3314700" algn="l"/>
                  <a:tab pos="4752975" algn="l"/>
                  <a:tab pos="6372225" algn="l"/>
                </a:tabLst>
                <a:defRPr/>
              </a:pPr>
              <a:r>
                <a:rPr kumimoji="0" lang="en-US" sz="3465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Roboto Condensed" pitchFamily="2" charset="0"/>
                </a:rPr>
                <a:t>2019</a:t>
              </a:r>
              <a:endParaRPr kumimoji="0" lang="en-US" altLang="zh-CN" sz="346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Roboto Condensed" pitchFamily="2" charset="0"/>
              </a:endParaRPr>
            </a:p>
          </p:txBody>
        </p:sp>
        <p:sp>
          <p:nvSpPr>
            <p:cNvPr id="3" name="TextBox 28"/>
            <p:cNvSpPr txBox="1"/>
            <p:nvPr/>
          </p:nvSpPr>
          <p:spPr>
            <a:xfrm>
              <a:off x="7309936" y="2518865"/>
              <a:ext cx="3349359" cy="38125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81597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重大节日，教职工生日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 Placeholder 2"/>
            <p:cNvSpPr txBox="1"/>
            <p:nvPr/>
          </p:nvSpPr>
          <p:spPr bwMode="auto">
            <a:xfrm>
              <a:off x="8446043" y="2065256"/>
              <a:ext cx="2031589" cy="45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815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80000"/>
                <a:buFont typeface="Corbel" panose="020B0503020204020204" pitchFamily="34" charset="0"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TextBox 30"/>
            <p:cNvSpPr txBox="1"/>
            <p:nvPr/>
          </p:nvSpPr>
          <p:spPr>
            <a:xfrm>
              <a:off x="7309936" y="3187801"/>
              <a:ext cx="4392332" cy="73250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lvl="0" defTabSz="815975">
                <a:lnSpc>
                  <a:spcPct val="130000"/>
                </a:lnSpc>
                <a:defRPr/>
              </a:pPr>
              <a:r>
                <a:rPr lang="zh-CN" altLang="zh-CN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教职工</a:t>
              </a:r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生病住院</a:t>
              </a:r>
              <a:r>
                <a:rPr lang="zh-CN" altLang="en-US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人）</a:t>
              </a:r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zh-CN" altLang="zh-CN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婚丧、</a:t>
              </a:r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生育</a:t>
              </a:r>
              <a:r>
                <a:rPr lang="zh-CN" altLang="en-US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人）</a:t>
              </a:r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zh-CN" altLang="zh-CN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变故、</a:t>
              </a:r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献血</a:t>
              </a:r>
              <a:r>
                <a:rPr lang="en-US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(4</a:t>
              </a:r>
              <a:r>
                <a:rPr lang="zh-CN" altLang="en-US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人）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5" descr="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" y="-57150"/>
              <a:ext cx="1428750" cy="1914525"/>
            </a:xfrm>
            <a:prstGeom prst="rect">
              <a:avLst/>
            </a:prstGeom>
          </p:spPr>
        </p:pic>
        <p:sp>
          <p:nvSpPr>
            <p:cNvPr id="38" name="矩形 37"/>
            <p:cNvSpPr/>
            <p:nvPr/>
          </p:nvSpPr>
          <p:spPr>
            <a:xfrm>
              <a:off x="7264716" y="4101408"/>
              <a:ext cx="436563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慰问，做好</a:t>
              </a:r>
              <a:r>
                <a:rPr lang="zh-CN" altLang="zh-CN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组织服务工作</a:t>
              </a:r>
              <a:r>
                <a:rPr lang="zh-CN" altLang="zh-CN" sz="16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。体现</a:t>
              </a:r>
              <a:r>
                <a:rPr lang="zh-CN" altLang="zh-CN" sz="16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了组织的关怀，集体的温暖，使教职工暖心暖身。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9创意9年终总结暨新年计划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764</Words>
  <Application>Microsoft Office PowerPoint</Application>
  <PresentationFormat>宽屏</PresentationFormat>
  <Paragraphs>121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Aparajita</vt:lpstr>
      <vt:lpstr>Roboto Condensed</vt:lpstr>
      <vt:lpstr>等线</vt:lpstr>
      <vt:lpstr>黑体</vt:lpstr>
      <vt:lpstr>隶书</vt:lpstr>
      <vt:lpstr>明兰_UI_TC</vt:lpstr>
      <vt:lpstr>宋体</vt:lpstr>
      <vt:lpstr>微软雅黑</vt:lpstr>
      <vt:lpstr>Arial</vt:lpstr>
      <vt:lpstr>Calibri</vt:lpstr>
      <vt:lpstr>Calibri Light</vt:lpstr>
      <vt:lpstr>Corbel</vt:lpstr>
      <vt:lpstr>Impact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2019创意9年终总结暨新年计划PPT</dc:title>
  <dc:creator>Administrator</dc:creator>
  <cp:lastModifiedBy>清明</cp:lastModifiedBy>
  <cp:revision>31</cp:revision>
  <dcterms:created xsi:type="dcterms:W3CDTF">2017-11-18T12:35:00Z</dcterms:created>
  <dcterms:modified xsi:type="dcterms:W3CDTF">2019-12-16T13:07:42Z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  <property fmtid="{D5CDD505-2E9C-101B-9397-08002B2CF9AE}" pid="3" name="KSORubyTemplateID">
    <vt:lpwstr>2</vt:lpwstr>
  </property>
</Properties>
</file>