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5.jpg" ContentType="image/p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9" r:id="rId1"/>
  </p:sldMasterIdLst>
  <p:notesMasterIdLst>
    <p:notesMasterId r:id="rId23"/>
  </p:notesMasterIdLst>
  <p:handoutMasterIdLst>
    <p:handoutMasterId r:id="rId24"/>
  </p:handoutMasterIdLst>
  <p:sldIdLst>
    <p:sldId id="1796" r:id="rId2"/>
    <p:sldId id="2555" r:id="rId3"/>
    <p:sldId id="2314" r:id="rId4"/>
    <p:sldId id="2593" r:id="rId5"/>
    <p:sldId id="2594" r:id="rId6"/>
    <p:sldId id="2531" r:id="rId7"/>
    <p:sldId id="2595" r:id="rId8"/>
    <p:sldId id="2596" r:id="rId9"/>
    <p:sldId id="2599" r:id="rId10"/>
    <p:sldId id="2597" r:id="rId11"/>
    <p:sldId id="2604" r:id="rId12"/>
    <p:sldId id="2605" r:id="rId13"/>
    <p:sldId id="2600" r:id="rId14"/>
    <p:sldId id="2598" r:id="rId15"/>
    <p:sldId id="2601" r:id="rId16"/>
    <p:sldId id="2569" r:id="rId17"/>
    <p:sldId id="2602" r:id="rId18"/>
    <p:sldId id="2470" r:id="rId19"/>
    <p:sldId id="2603" r:id="rId20"/>
    <p:sldId id="2457" r:id="rId21"/>
    <p:sldId id="2592"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B2F9F5AC-CEE8-44FB-A65D-5FEE9F95ED8A}">
          <p14:sldIdLst>
            <p14:sldId id="1796"/>
            <p14:sldId id="2555"/>
            <p14:sldId id="2314"/>
            <p14:sldId id="2593"/>
            <p14:sldId id="2594"/>
            <p14:sldId id="2531"/>
            <p14:sldId id="2595"/>
            <p14:sldId id="2596"/>
            <p14:sldId id="2599"/>
            <p14:sldId id="2597"/>
            <p14:sldId id="2604"/>
            <p14:sldId id="2605"/>
            <p14:sldId id="2600"/>
            <p14:sldId id="2598"/>
            <p14:sldId id="2601"/>
            <p14:sldId id="2569"/>
            <p14:sldId id="2602"/>
            <p14:sldId id="2470"/>
            <p14:sldId id="2603"/>
            <p14:sldId id="2457"/>
            <p14:sldId id="2592"/>
          </p14:sldIdLst>
        </p14:section>
      </p14:sectionLst>
    </p:ext>
    <p:ext uri="{EFAFB233-063F-42B5-8137-9DF3F51BA10A}">
      <p15:sldGuideLst xmlns:p15="http://schemas.microsoft.com/office/powerpoint/2012/main">
        <p15:guide id="1" pos="3795"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novo" initials="l" lastIdx="0" clrIdx="0"/>
  <p:cmAuthor id="1" name="周琦玢" initials="周琦玢"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10707"/>
    <a:srgbClr val="E05E5E"/>
    <a:srgbClr val="FF5050"/>
    <a:srgbClr val="70AD47"/>
    <a:srgbClr val="214E69"/>
    <a:srgbClr val="5BA8D8"/>
    <a:srgbClr val="ED7D31"/>
    <a:srgbClr val="8A2626"/>
    <a:srgbClr val="CC4444"/>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27F97BB-C833-4FB7-BDE5-3F7075034690}" styleName="主题样式 2 - 强调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52" autoAdjust="0"/>
    <p:restoredTop sz="91299" autoAdjust="0"/>
  </p:normalViewPr>
  <p:slideViewPr>
    <p:cSldViewPr snapToGrid="0">
      <p:cViewPr varScale="1">
        <p:scale>
          <a:sx n="69" d="100"/>
          <a:sy n="69" d="100"/>
        </p:scale>
        <p:origin x="546" y="66"/>
      </p:cViewPr>
      <p:guideLst>
        <p:guide pos="3795"/>
        <p:guide orient="horz" pos="2160"/>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79" d="100"/>
          <a:sy n="79" d="100"/>
        </p:scale>
        <p:origin x="2764"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F32554-1B9C-4777-9968-E297D0A885A3}" type="datetimeFigureOut">
              <a:rPr lang="zh-CN" altLang="en-US" smtClean="0"/>
              <a:t>2019/12/22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722E4A-EEF8-472F-BB2E-CD7785939A30}" type="slidenum">
              <a:rPr lang="zh-CN" altLang="en-US" smtClean="0"/>
              <a:t>‹#›</a:t>
            </a:fld>
            <a:endParaRPr lang="zh-CN" altLang="en-US"/>
          </a:p>
        </p:txBody>
      </p:sp>
    </p:spTree>
    <p:extLst>
      <p:ext uri="{BB962C8B-B14F-4D97-AF65-F5344CB8AC3E}">
        <p14:creationId xmlns:p14="http://schemas.microsoft.com/office/powerpoint/2010/main" val="2813931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F5E96-7587-49D7-8DB4-76C58D0BDFCB}" type="datetimeFigureOut">
              <a:rPr lang="zh-CN" altLang="en-US" smtClean="0"/>
              <a:t>2019/12/22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EA16B-FB4B-4AA7-AEF4-727A5B33D2F0}" type="slidenum">
              <a:rPr lang="zh-CN" altLang="en-US" smtClean="0"/>
              <a:t>‹#›</a:t>
            </a:fld>
            <a:endParaRPr lang="zh-CN" altLang="en-US"/>
          </a:p>
        </p:txBody>
      </p:sp>
    </p:spTree>
    <p:extLst>
      <p:ext uri="{BB962C8B-B14F-4D97-AF65-F5344CB8AC3E}">
        <p14:creationId xmlns:p14="http://schemas.microsoft.com/office/powerpoint/2010/main" val="1694915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00EA16B-FB4B-4AA7-AEF4-727A5B33D2F0}" type="slidenum">
              <a:rPr lang="zh-CN" altLang="en-US" smtClean="0"/>
              <a:t>1</a:t>
            </a:fld>
            <a:endParaRPr lang="zh-CN" altLang="en-US"/>
          </a:p>
        </p:txBody>
      </p:sp>
    </p:spTree>
    <p:extLst>
      <p:ext uri="{BB962C8B-B14F-4D97-AF65-F5344CB8AC3E}">
        <p14:creationId xmlns:p14="http://schemas.microsoft.com/office/powerpoint/2010/main" val="411187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00EA16B-FB4B-4AA7-AEF4-727A5B33D2F0}" type="slidenum">
              <a:rPr lang="zh-CN" altLang="en-US" smtClean="0"/>
              <a:t>10</a:t>
            </a:fld>
            <a:endParaRPr lang="zh-CN" altLang="en-US"/>
          </a:p>
        </p:txBody>
      </p:sp>
    </p:spTree>
    <p:extLst>
      <p:ext uri="{BB962C8B-B14F-4D97-AF65-F5344CB8AC3E}">
        <p14:creationId xmlns:p14="http://schemas.microsoft.com/office/powerpoint/2010/main" val="2385046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00EA16B-FB4B-4AA7-AEF4-727A5B33D2F0}" type="slidenum">
              <a:rPr lang="zh-CN" altLang="en-US" smtClean="0"/>
              <a:t>11</a:t>
            </a:fld>
            <a:endParaRPr lang="zh-CN" altLang="en-US"/>
          </a:p>
        </p:txBody>
      </p:sp>
    </p:spTree>
    <p:extLst>
      <p:ext uri="{BB962C8B-B14F-4D97-AF65-F5344CB8AC3E}">
        <p14:creationId xmlns:p14="http://schemas.microsoft.com/office/powerpoint/2010/main" val="3738376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00EA16B-FB4B-4AA7-AEF4-727A5B33D2F0}" type="slidenum">
              <a:rPr lang="zh-CN" altLang="en-US" smtClean="0"/>
              <a:t>12</a:t>
            </a:fld>
            <a:endParaRPr lang="zh-CN" altLang="en-US"/>
          </a:p>
        </p:txBody>
      </p:sp>
    </p:spTree>
    <p:extLst>
      <p:ext uri="{BB962C8B-B14F-4D97-AF65-F5344CB8AC3E}">
        <p14:creationId xmlns:p14="http://schemas.microsoft.com/office/powerpoint/2010/main" val="3551305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目录调整</a:t>
            </a:r>
          </a:p>
        </p:txBody>
      </p:sp>
      <p:sp>
        <p:nvSpPr>
          <p:cNvPr id="4" name="灯片编号占位符 3"/>
          <p:cNvSpPr>
            <a:spLocks noGrp="1"/>
          </p:cNvSpPr>
          <p:nvPr>
            <p:ph type="sldNum" sz="quarter" idx="5"/>
          </p:nvPr>
        </p:nvSpPr>
        <p:spPr/>
        <p:txBody>
          <a:bodyPr/>
          <a:lstStyle/>
          <a:p>
            <a:fld id="{B00EA16B-FB4B-4AA7-AEF4-727A5B33D2F0}" type="slidenum">
              <a:rPr lang="zh-CN" altLang="en-US" smtClean="0"/>
              <a:t>13</a:t>
            </a:fld>
            <a:endParaRPr lang="zh-CN" altLang="en-US"/>
          </a:p>
        </p:txBody>
      </p:sp>
    </p:spTree>
    <p:extLst>
      <p:ext uri="{BB962C8B-B14F-4D97-AF65-F5344CB8AC3E}">
        <p14:creationId xmlns:p14="http://schemas.microsoft.com/office/powerpoint/2010/main" val="2223970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00EA16B-FB4B-4AA7-AEF4-727A5B33D2F0}" type="slidenum">
              <a:rPr lang="zh-CN" altLang="en-US" smtClean="0"/>
              <a:t>14</a:t>
            </a:fld>
            <a:endParaRPr lang="zh-CN" altLang="en-US"/>
          </a:p>
        </p:txBody>
      </p:sp>
    </p:spTree>
    <p:extLst>
      <p:ext uri="{BB962C8B-B14F-4D97-AF65-F5344CB8AC3E}">
        <p14:creationId xmlns:p14="http://schemas.microsoft.com/office/powerpoint/2010/main" val="3670920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目录调整</a:t>
            </a:r>
          </a:p>
        </p:txBody>
      </p:sp>
      <p:sp>
        <p:nvSpPr>
          <p:cNvPr id="4" name="灯片编号占位符 3"/>
          <p:cNvSpPr>
            <a:spLocks noGrp="1"/>
          </p:cNvSpPr>
          <p:nvPr>
            <p:ph type="sldNum" sz="quarter" idx="5"/>
          </p:nvPr>
        </p:nvSpPr>
        <p:spPr/>
        <p:txBody>
          <a:bodyPr/>
          <a:lstStyle/>
          <a:p>
            <a:fld id="{B00EA16B-FB4B-4AA7-AEF4-727A5B33D2F0}" type="slidenum">
              <a:rPr lang="zh-CN" altLang="en-US" smtClean="0"/>
              <a:t>15</a:t>
            </a:fld>
            <a:endParaRPr lang="zh-CN" altLang="en-US"/>
          </a:p>
        </p:txBody>
      </p:sp>
    </p:spTree>
    <p:extLst>
      <p:ext uri="{BB962C8B-B14F-4D97-AF65-F5344CB8AC3E}">
        <p14:creationId xmlns:p14="http://schemas.microsoft.com/office/powerpoint/2010/main" val="4018367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00EA16B-FB4B-4AA7-AEF4-727A5B33D2F0}" type="slidenum">
              <a:rPr lang="zh-CN" altLang="en-US" smtClean="0"/>
              <a:t>16</a:t>
            </a:fld>
            <a:endParaRPr lang="zh-CN" altLang="en-US"/>
          </a:p>
        </p:txBody>
      </p:sp>
    </p:spTree>
    <p:extLst>
      <p:ext uri="{BB962C8B-B14F-4D97-AF65-F5344CB8AC3E}">
        <p14:creationId xmlns:p14="http://schemas.microsoft.com/office/powerpoint/2010/main" val="3836518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目录调整</a:t>
            </a:r>
          </a:p>
        </p:txBody>
      </p:sp>
      <p:sp>
        <p:nvSpPr>
          <p:cNvPr id="4" name="灯片编号占位符 3"/>
          <p:cNvSpPr>
            <a:spLocks noGrp="1"/>
          </p:cNvSpPr>
          <p:nvPr>
            <p:ph type="sldNum" sz="quarter" idx="5"/>
          </p:nvPr>
        </p:nvSpPr>
        <p:spPr/>
        <p:txBody>
          <a:bodyPr/>
          <a:lstStyle/>
          <a:p>
            <a:fld id="{B00EA16B-FB4B-4AA7-AEF4-727A5B33D2F0}" type="slidenum">
              <a:rPr lang="zh-CN" altLang="en-US" smtClean="0"/>
              <a:t>17</a:t>
            </a:fld>
            <a:endParaRPr lang="zh-CN" altLang="en-US"/>
          </a:p>
        </p:txBody>
      </p:sp>
    </p:spTree>
    <p:extLst>
      <p:ext uri="{BB962C8B-B14F-4D97-AF65-F5344CB8AC3E}">
        <p14:creationId xmlns:p14="http://schemas.microsoft.com/office/powerpoint/2010/main" val="40436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ICT</a:t>
            </a:r>
            <a:r>
              <a:rPr lang="zh-CN" altLang="en-US" dirty="0"/>
              <a:t>项目待确认？</a:t>
            </a:r>
          </a:p>
        </p:txBody>
      </p:sp>
      <p:sp>
        <p:nvSpPr>
          <p:cNvPr id="4" name="灯片编号占位符 3"/>
          <p:cNvSpPr>
            <a:spLocks noGrp="1"/>
          </p:cNvSpPr>
          <p:nvPr>
            <p:ph type="sldNum" sz="quarter" idx="10"/>
          </p:nvPr>
        </p:nvSpPr>
        <p:spPr/>
        <p:txBody>
          <a:bodyPr/>
          <a:lstStyle/>
          <a:p>
            <a:fld id="{BFEC4DAE-4541-43CA-A4FF-DC618A162F89}" type="slidenum">
              <a:rPr lang="zh-CN" altLang="en-US" smtClean="0"/>
              <a:t>18</a:t>
            </a:fld>
            <a:endParaRPr lang="zh-CN" altLang="en-US"/>
          </a:p>
        </p:txBody>
      </p:sp>
    </p:spTree>
    <p:extLst>
      <p:ext uri="{BB962C8B-B14F-4D97-AF65-F5344CB8AC3E}">
        <p14:creationId xmlns:p14="http://schemas.microsoft.com/office/powerpoint/2010/main" val="807069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目录调整</a:t>
            </a:r>
          </a:p>
        </p:txBody>
      </p:sp>
      <p:sp>
        <p:nvSpPr>
          <p:cNvPr id="4" name="灯片编号占位符 3"/>
          <p:cNvSpPr>
            <a:spLocks noGrp="1"/>
          </p:cNvSpPr>
          <p:nvPr>
            <p:ph type="sldNum" sz="quarter" idx="5"/>
          </p:nvPr>
        </p:nvSpPr>
        <p:spPr/>
        <p:txBody>
          <a:bodyPr/>
          <a:lstStyle/>
          <a:p>
            <a:fld id="{B00EA16B-FB4B-4AA7-AEF4-727A5B33D2F0}" type="slidenum">
              <a:rPr lang="zh-CN" altLang="en-US" smtClean="0"/>
              <a:t>19</a:t>
            </a:fld>
            <a:endParaRPr lang="zh-CN" altLang="en-US"/>
          </a:p>
        </p:txBody>
      </p:sp>
    </p:spTree>
    <p:extLst>
      <p:ext uri="{BB962C8B-B14F-4D97-AF65-F5344CB8AC3E}">
        <p14:creationId xmlns:p14="http://schemas.microsoft.com/office/powerpoint/2010/main" val="1170913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00EA16B-FB4B-4AA7-AEF4-727A5B33D2F0}" type="slidenum">
              <a:rPr lang="zh-CN" altLang="en-US" smtClean="0"/>
              <a:t>2</a:t>
            </a:fld>
            <a:endParaRPr lang="zh-CN" altLang="en-US"/>
          </a:p>
        </p:txBody>
      </p:sp>
    </p:spTree>
    <p:extLst>
      <p:ext uri="{BB962C8B-B14F-4D97-AF65-F5344CB8AC3E}">
        <p14:creationId xmlns:p14="http://schemas.microsoft.com/office/powerpoint/2010/main" val="1160907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00EA16B-FB4B-4AA7-AEF4-727A5B33D2F0}" type="slidenum">
              <a:rPr lang="zh-CN" altLang="en-US" smtClean="0"/>
              <a:t>20</a:t>
            </a:fld>
            <a:endParaRPr lang="zh-CN" altLang="en-US"/>
          </a:p>
        </p:txBody>
      </p:sp>
    </p:spTree>
    <p:extLst>
      <p:ext uri="{BB962C8B-B14F-4D97-AF65-F5344CB8AC3E}">
        <p14:creationId xmlns:p14="http://schemas.microsoft.com/office/powerpoint/2010/main" val="1407980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00EA16B-FB4B-4AA7-AEF4-727A5B33D2F0}" type="slidenum">
              <a:rPr lang="zh-CN" altLang="en-US" smtClean="0"/>
              <a:t>21</a:t>
            </a:fld>
            <a:endParaRPr lang="zh-CN" altLang="en-US"/>
          </a:p>
        </p:txBody>
      </p:sp>
    </p:spTree>
    <p:extLst>
      <p:ext uri="{BB962C8B-B14F-4D97-AF65-F5344CB8AC3E}">
        <p14:creationId xmlns:p14="http://schemas.microsoft.com/office/powerpoint/2010/main" val="2159737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目录调整</a:t>
            </a:r>
          </a:p>
        </p:txBody>
      </p:sp>
      <p:sp>
        <p:nvSpPr>
          <p:cNvPr id="4" name="灯片编号占位符 3"/>
          <p:cNvSpPr>
            <a:spLocks noGrp="1"/>
          </p:cNvSpPr>
          <p:nvPr>
            <p:ph type="sldNum" sz="quarter" idx="5"/>
          </p:nvPr>
        </p:nvSpPr>
        <p:spPr/>
        <p:txBody>
          <a:bodyPr/>
          <a:lstStyle/>
          <a:p>
            <a:fld id="{B00EA16B-FB4B-4AA7-AEF4-727A5B33D2F0}" type="slidenum">
              <a:rPr lang="zh-CN" altLang="en-US" smtClean="0"/>
              <a:t>3</a:t>
            </a:fld>
            <a:endParaRPr lang="zh-CN" altLang="en-US"/>
          </a:p>
        </p:txBody>
      </p:sp>
    </p:spTree>
    <p:extLst>
      <p:ext uri="{BB962C8B-B14F-4D97-AF65-F5344CB8AC3E}">
        <p14:creationId xmlns:p14="http://schemas.microsoft.com/office/powerpoint/2010/main" val="1484281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目录调整</a:t>
            </a:r>
          </a:p>
        </p:txBody>
      </p:sp>
      <p:sp>
        <p:nvSpPr>
          <p:cNvPr id="4" name="灯片编号占位符 3"/>
          <p:cNvSpPr>
            <a:spLocks noGrp="1"/>
          </p:cNvSpPr>
          <p:nvPr>
            <p:ph type="sldNum" sz="quarter" idx="5"/>
          </p:nvPr>
        </p:nvSpPr>
        <p:spPr/>
        <p:txBody>
          <a:bodyPr/>
          <a:lstStyle/>
          <a:p>
            <a:fld id="{B00EA16B-FB4B-4AA7-AEF4-727A5B33D2F0}" type="slidenum">
              <a:rPr lang="zh-CN" altLang="en-US" smtClean="0"/>
              <a:t>4</a:t>
            </a:fld>
            <a:endParaRPr lang="zh-CN" altLang="en-US"/>
          </a:p>
        </p:txBody>
      </p:sp>
    </p:spTree>
    <p:extLst>
      <p:ext uri="{BB962C8B-B14F-4D97-AF65-F5344CB8AC3E}">
        <p14:creationId xmlns:p14="http://schemas.microsoft.com/office/powerpoint/2010/main" val="361420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00EA16B-FB4B-4AA7-AEF4-727A5B33D2F0}" type="slidenum">
              <a:rPr lang="zh-CN" altLang="en-US" smtClean="0"/>
              <a:t>5</a:t>
            </a:fld>
            <a:endParaRPr lang="zh-CN" altLang="en-US"/>
          </a:p>
        </p:txBody>
      </p:sp>
    </p:spTree>
    <p:extLst>
      <p:ext uri="{BB962C8B-B14F-4D97-AF65-F5344CB8AC3E}">
        <p14:creationId xmlns:p14="http://schemas.microsoft.com/office/powerpoint/2010/main" val="1032795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00EA16B-FB4B-4AA7-AEF4-727A5B33D2F0}" type="slidenum">
              <a:rPr lang="zh-CN" altLang="en-US" smtClean="0"/>
              <a:t>6</a:t>
            </a:fld>
            <a:endParaRPr lang="zh-CN" altLang="en-US"/>
          </a:p>
        </p:txBody>
      </p:sp>
    </p:spTree>
    <p:extLst>
      <p:ext uri="{BB962C8B-B14F-4D97-AF65-F5344CB8AC3E}">
        <p14:creationId xmlns:p14="http://schemas.microsoft.com/office/powerpoint/2010/main" val="2500075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00EA16B-FB4B-4AA7-AEF4-727A5B33D2F0}" type="slidenum">
              <a:rPr lang="zh-CN" altLang="en-US" smtClean="0"/>
              <a:t>7</a:t>
            </a:fld>
            <a:endParaRPr lang="zh-CN" altLang="en-US"/>
          </a:p>
        </p:txBody>
      </p:sp>
    </p:spTree>
    <p:extLst>
      <p:ext uri="{BB962C8B-B14F-4D97-AF65-F5344CB8AC3E}">
        <p14:creationId xmlns:p14="http://schemas.microsoft.com/office/powerpoint/2010/main" val="3024284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00EA16B-FB4B-4AA7-AEF4-727A5B33D2F0}" type="slidenum">
              <a:rPr lang="zh-CN" altLang="en-US" smtClean="0"/>
              <a:t>8</a:t>
            </a:fld>
            <a:endParaRPr lang="zh-CN" altLang="en-US"/>
          </a:p>
        </p:txBody>
      </p:sp>
    </p:spTree>
    <p:extLst>
      <p:ext uri="{BB962C8B-B14F-4D97-AF65-F5344CB8AC3E}">
        <p14:creationId xmlns:p14="http://schemas.microsoft.com/office/powerpoint/2010/main" val="3153113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目录调整</a:t>
            </a:r>
          </a:p>
        </p:txBody>
      </p:sp>
      <p:sp>
        <p:nvSpPr>
          <p:cNvPr id="4" name="灯片编号占位符 3"/>
          <p:cNvSpPr>
            <a:spLocks noGrp="1"/>
          </p:cNvSpPr>
          <p:nvPr>
            <p:ph type="sldNum" sz="quarter" idx="5"/>
          </p:nvPr>
        </p:nvSpPr>
        <p:spPr/>
        <p:txBody>
          <a:bodyPr/>
          <a:lstStyle/>
          <a:p>
            <a:fld id="{B00EA16B-FB4B-4AA7-AEF4-727A5B33D2F0}" type="slidenum">
              <a:rPr lang="zh-CN" altLang="en-US" smtClean="0"/>
              <a:t>9</a:t>
            </a:fld>
            <a:endParaRPr lang="zh-CN" altLang="en-US"/>
          </a:p>
        </p:txBody>
      </p:sp>
    </p:spTree>
    <p:extLst>
      <p:ext uri="{BB962C8B-B14F-4D97-AF65-F5344CB8AC3E}">
        <p14:creationId xmlns:p14="http://schemas.microsoft.com/office/powerpoint/2010/main" val="807799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12/22/2019</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60963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65243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12/22/2019</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89991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hqprint"/>
          <a:srcRect l="529" r="529"/>
          <a:stretch>
            <a:fillRect/>
          </a:stretch>
        </p:blipFill>
        <p:spPr>
          <a:xfrm>
            <a:off x="0" y="0"/>
            <a:ext cx="12192000" cy="6858000"/>
          </a:xfrm>
          <a:prstGeom prst="rect">
            <a:avLst/>
          </a:prstGeom>
        </p:spPr>
      </p:pic>
      <p:sp>
        <p:nvSpPr>
          <p:cNvPr id="2" name="矩形: 圆角 1"/>
          <p:cNvSpPr/>
          <p:nvPr userDrawn="1"/>
        </p:nvSpPr>
        <p:spPr>
          <a:xfrm>
            <a:off x="339725" y="353308"/>
            <a:ext cx="76830" cy="316610"/>
          </a:xfrm>
          <a:prstGeom prst="roundRect">
            <a:avLst>
              <a:gd name="adj" fmla="val 50000"/>
            </a:avLst>
          </a:prstGeom>
          <a:solidFill>
            <a:srgbClr val="C41C35"/>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4400" dirty="0">
              <a:gradFill>
                <a:gsLst>
                  <a:gs pos="0">
                    <a:srgbClr val="9E0000"/>
                  </a:gs>
                  <a:gs pos="51000">
                    <a:srgbClr val="EC291A"/>
                  </a:gs>
                </a:gsLst>
                <a:lin ang="2700000" scaled="0"/>
              </a:gradFill>
              <a:latin typeface="汉仪菱心体简" panose="02010609000101010101" pitchFamily="49" charset="-122"/>
              <a:ea typeface="汉仪菱心体简" panose="02010609000101010101" pitchFamily="49" charset="-122"/>
            </a:endParaRPr>
          </a:p>
        </p:txBody>
      </p:sp>
      <p:grpSp>
        <p:nvGrpSpPr>
          <p:cNvPr id="3" name="组合 2"/>
          <p:cNvGrpSpPr/>
          <p:nvPr userDrawn="1"/>
        </p:nvGrpSpPr>
        <p:grpSpPr>
          <a:xfrm>
            <a:off x="9897480" y="294139"/>
            <a:ext cx="1874439" cy="478790"/>
            <a:chOff x="9119870" y="5986145"/>
            <a:chExt cx="2660015" cy="679450"/>
          </a:xfrm>
        </p:grpSpPr>
        <p:pic>
          <p:nvPicPr>
            <p:cNvPr id="4" name="图片 3" descr="85487956764341399"/>
            <p:cNvPicPr>
              <a:picLocks noChangeAspect="1"/>
            </p:cNvPicPr>
            <p:nvPr/>
          </p:nvPicPr>
          <p:blipFill>
            <a:blip r:embed="rId3" cstate="hqprint"/>
            <a:stretch>
              <a:fillRect/>
            </a:stretch>
          </p:blipFill>
          <p:spPr>
            <a:xfrm>
              <a:off x="9119870" y="5986145"/>
              <a:ext cx="679450" cy="679450"/>
            </a:xfrm>
            <a:prstGeom prst="rect">
              <a:avLst/>
            </a:prstGeom>
          </p:spPr>
        </p:pic>
        <p:pic>
          <p:nvPicPr>
            <p:cNvPr id="5" name="图片 4" descr="335850538934174306"/>
            <p:cNvPicPr>
              <a:picLocks noChangeAspect="1"/>
            </p:cNvPicPr>
            <p:nvPr/>
          </p:nvPicPr>
          <p:blipFill>
            <a:blip r:embed="rId4" cstate="hqprint"/>
            <a:stretch>
              <a:fillRect/>
            </a:stretch>
          </p:blipFill>
          <p:spPr>
            <a:xfrm>
              <a:off x="9946005" y="6113780"/>
              <a:ext cx="1833880" cy="448310"/>
            </a:xfrm>
            <a:prstGeom prst="rect">
              <a:avLst/>
            </a:prstGeom>
          </p:spPr>
        </p:pic>
      </p:grpSp>
      <p:sp>
        <p:nvSpPr>
          <p:cNvPr id="6" name="标题 1"/>
          <p:cNvSpPr>
            <a:spLocks noGrp="1"/>
          </p:cNvSpPr>
          <p:nvPr>
            <p:ph type="title"/>
          </p:nvPr>
        </p:nvSpPr>
        <p:spPr>
          <a:xfrm>
            <a:off x="519919" y="313196"/>
            <a:ext cx="7863029" cy="440676"/>
          </a:xfrm>
          <a:prstGeom prst="rect">
            <a:avLst/>
          </a:prstGeom>
        </p:spPr>
        <p:txBody>
          <a:bodyPr vert="horz" lIns="68580" tIns="34290" rIns="68580" bIns="34290" rtlCol="0" anchor="ctr">
            <a:noAutofit/>
          </a:bodyPr>
          <a:lstStyle>
            <a:lvl1pPr algn="l">
              <a:defRPr lang="zh-CN" altLang="en-US" sz="2400" b="1" i="0" baseline="0" dirty="0">
                <a:solidFill>
                  <a:schemeClr val="tx1">
                    <a:lumMod val="65000"/>
                    <a:lumOff val="35000"/>
                  </a:schemeClr>
                </a:solidFill>
                <a:effectLst/>
                <a:latin typeface="微软雅黑" panose="020B0503020204020204" pitchFamily="34" charset="-122"/>
                <a:ea typeface="微软雅黑" panose="020B0503020204020204" pitchFamily="34" charset="-122"/>
              </a:defRPr>
            </a:lvl1pPr>
          </a:lstStyle>
          <a:p>
            <a:pPr lvl="0" defTabSz="685165">
              <a:lnSpc>
                <a:spcPct val="90000"/>
              </a:lnSpc>
            </a:pPr>
            <a:r>
              <a:rPr lang="zh-CN" altLang="en-US" dirty="0"/>
              <a:t>单击此处编辑母版标题样式</a:t>
            </a:r>
          </a:p>
        </p:txBody>
      </p:sp>
      <p:sp>
        <p:nvSpPr>
          <p:cNvPr id="8" name="矩形: 圆角 7"/>
          <p:cNvSpPr/>
          <p:nvPr userDrawn="1"/>
        </p:nvSpPr>
        <p:spPr>
          <a:xfrm>
            <a:off x="0" y="353308"/>
            <a:ext cx="298375" cy="316610"/>
          </a:xfrm>
          <a:prstGeom prst="roundRect">
            <a:avLst>
              <a:gd name="adj" fmla="val 12757"/>
            </a:avLst>
          </a:prstGeom>
          <a:solidFill>
            <a:srgbClr val="C41C35"/>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4400" dirty="0">
              <a:gradFill>
                <a:gsLst>
                  <a:gs pos="0">
                    <a:srgbClr val="9E0000"/>
                  </a:gs>
                  <a:gs pos="51000">
                    <a:srgbClr val="EC291A"/>
                  </a:gs>
                </a:gsLst>
                <a:lin ang="2700000" scaled="0"/>
              </a:gradFill>
              <a:latin typeface="汉仪菱心体简" panose="02010609000101010101" pitchFamily="49" charset="-122"/>
              <a:ea typeface="汉仪菱心体简" panose="02010609000101010101" pitchFamily="49" charset="-122"/>
            </a:endParaRPr>
          </a:p>
        </p:txBody>
      </p:sp>
    </p:spTree>
    <p:extLst>
      <p:ext uri="{BB962C8B-B14F-4D97-AF65-F5344CB8AC3E}">
        <p14:creationId xmlns:p14="http://schemas.microsoft.com/office/powerpoint/2010/main" val="397065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srcRect l="27003" r="27052" b="9880"/>
          <a:stretch>
            <a:fillRect/>
          </a:stretch>
        </p:blipFill>
        <p:spPr>
          <a:xfrm>
            <a:off x="0" y="0"/>
            <a:ext cx="12179030" cy="686772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0" name="图片 19"/>
          <p:cNvPicPr>
            <a:picLocks noChangeAspect="1"/>
          </p:cNvPicPr>
          <p:nvPr userDrawn="1"/>
        </p:nvPicPr>
        <p:blipFill rotWithShape="1">
          <a:blip r:embed="rId2"/>
          <a:srcRect l="27003" r="27052" b="9880"/>
          <a:stretch>
            <a:fillRect/>
          </a:stretch>
        </p:blipFill>
        <p:spPr>
          <a:xfrm>
            <a:off x="0" y="0"/>
            <a:ext cx="12179030" cy="6867728"/>
          </a:xfrm>
          <a:prstGeom prst="rect">
            <a:avLst/>
          </a:prstGeom>
        </p:spPr>
      </p:pic>
      <p:sp>
        <p:nvSpPr>
          <p:cNvPr id="21" name="矩形: 圆角 20"/>
          <p:cNvSpPr/>
          <p:nvPr userDrawn="1"/>
        </p:nvSpPr>
        <p:spPr>
          <a:xfrm>
            <a:off x="339725" y="353308"/>
            <a:ext cx="76830" cy="316610"/>
          </a:xfrm>
          <a:prstGeom prst="roundRect">
            <a:avLst>
              <a:gd name="adj" fmla="val 50000"/>
            </a:avLst>
          </a:prstGeom>
          <a:solidFill>
            <a:srgbClr val="C41C35"/>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4400" dirty="0">
              <a:gradFill>
                <a:gsLst>
                  <a:gs pos="0">
                    <a:srgbClr val="9E0000"/>
                  </a:gs>
                  <a:gs pos="51000">
                    <a:srgbClr val="EC291A"/>
                  </a:gs>
                </a:gsLst>
                <a:lin ang="2700000" scaled="0"/>
              </a:gradFill>
              <a:latin typeface="汉仪菱心体简" panose="02010609000101010101" pitchFamily="49" charset="-122"/>
              <a:ea typeface="汉仪菱心体简" panose="02010609000101010101" pitchFamily="49" charset="-122"/>
            </a:endParaRPr>
          </a:p>
        </p:txBody>
      </p:sp>
      <p:grpSp>
        <p:nvGrpSpPr>
          <p:cNvPr id="22" name="组合 21"/>
          <p:cNvGrpSpPr/>
          <p:nvPr userDrawn="1"/>
        </p:nvGrpSpPr>
        <p:grpSpPr>
          <a:xfrm>
            <a:off x="9897480" y="294139"/>
            <a:ext cx="1874439" cy="478790"/>
            <a:chOff x="9119870" y="5986145"/>
            <a:chExt cx="2660015" cy="679450"/>
          </a:xfrm>
        </p:grpSpPr>
        <p:pic>
          <p:nvPicPr>
            <p:cNvPr id="23" name="图片 22" descr="85487956764341399"/>
            <p:cNvPicPr>
              <a:picLocks noChangeAspect="1"/>
            </p:cNvPicPr>
            <p:nvPr/>
          </p:nvPicPr>
          <p:blipFill>
            <a:blip r:embed="rId3" cstate="hqprint"/>
            <a:stretch>
              <a:fillRect/>
            </a:stretch>
          </p:blipFill>
          <p:spPr>
            <a:xfrm>
              <a:off x="9119870" y="5986145"/>
              <a:ext cx="679450" cy="679450"/>
            </a:xfrm>
            <a:prstGeom prst="rect">
              <a:avLst/>
            </a:prstGeom>
          </p:spPr>
        </p:pic>
        <p:pic>
          <p:nvPicPr>
            <p:cNvPr id="24" name="图片 23" descr="335850538934174306"/>
            <p:cNvPicPr>
              <a:picLocks noChangeAspect="1"/>
            </p:cNvPicPr>
            <p:nvPr/>
          </p:nvPicPr>
          <p:blipFill>
            <a:blip r:embed="rId4" cstate="hqprint"/>
            <a:stretch>
              <a:fillRect/>
            </a:stretch>
          </p:blipFill>
          <p:spPr>
            <a:xfrm>
              <a:off x="9946005" y="6113780"/>
              <a:ext cx="1833880" cy="448310"/>
            </a:xfrm>
            <a:prstGeom prst="rect">
              <a:avLst/>
            </a:prstGeom>
          </p:spPr>
        </p:pic>
      </p:grpSp>
      <p:sp>
        <p:nvSpPr>
          <p:cNvPr id="25" name="矩形: 圆角 24"/>
          <p:cNvSpPr/>
          <p:nvPr userDrawn="1"/>
        </p:nvSpPr>
        <p:spPr>
          <a:xfrm>
            <a:off x="0" y="353308"/>
            <a:ext cx="298375" cy="316610"/>
          </a:xfrm>
          <a:prstGeom prst="roundRect">
            <a:avLst>
              <a:gd name="adj" fmla="val 12757"/>
            </a:avLst>
          </a:prstGeom>
          <a:solidFill>
            <a:srgbClr val="C41C35"/>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4400" dirty="0">
              <a:gradFill>
                <a:gsLst>
                  <a:gs pos="0">
                    <a:srgbClr val="9E0000"/>
                  </a:gs>
                  <a:gs pos="51000">
                    <a:srgbClr val="EC291A"/>
                  </a:gs>
                </a:gsLst>
                <a:lin ang="2700000" scaled="0"/>
              </a:gradFill>
              <a:latin typeface="汉仪菱心体简" panose="02010609000101010101" pitchFamily="49" charset="-122"/>
              <a:ea typeface="汉仪菱心体简" panose="02010609000101010101" pitchFamily="49"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40" name="矩形: 圆角 39"/>
          <p:cNvSpPr/>
          <p:nvPr userDrawn="1"/>
        </p:nvSpPr>
        <p:spPr>
          <a:xfrm>
            <a:off x="339725" y="353308"/>
            <a:ext cx="76830" cy="316610"/>
          </a:xfrm>
          <a:prstGeom prst="roundRect">
            <a:avLst>
              <a:gd name="adj" fmla="val 50000"/>
            </a:avLst>
          </a:prstGeom>
          <a:solidFill>
            <a:srgbClr val="C41C35"/>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4400" dirty="0">
              <a:gradFill>
                <a:gsLst>
                  <a:gs pos="0">
                    <a:srgbClr val="9E0000"/>
                  </a:gs>
                  <a:gs pos="51000">
                    <a:srgbClr val="EC291A"/>
                  </a:gs>
                </a:gsLst>
                <a:lin ang="2700000" scaled="0"/>
              </a:gradFill>
              <a:latin typeface="汉仪菱心体简" panose="02010609000101010101" pitchFamily="49" charset="-122"/>
              <a:ea typeface="汉仪菱心体简" panose="02010609000101010101" pitchFamily="49" charset="-122"/>
            </a:endParaRPr>
          </a:p>
        </p:txBody>
      </p:sp>
      <p:grpSp>
        <p:nvGrpSpPr>
          <p:cNvPr id="41" name="组合 40"/>
          <p:cNvGrpSpPr/>
          <p:nvPr userDrawn="1"/>
        </p:nvGrpSpPr>
        <p:grpSpPr>
          <a:xfrm>
            <a:off x="9897480" y="294139"/>
            <a:ext cx="1874439" cy="478790"/>
            <a:chOff x="9119870" y="5986145"/>
            <a:chExt cx="2660015" cy="679450"/>
          </a:xfrm>
        </p:grpSpPr>
        <p:pic>
          <p:nvPicPr>
            <p:cNvPr id="42" name="图片 41" descr="85487956764341399"/>
            <p:cNvPicPr>
              <a:picLocks noChangeAspect="1"/>
            </p:cNvPicPr>
            <p:nvPr/>
          </p:nvPicPr>
          <p:blipFill>
            <a:blip r:embed="rId2" cstate="hqprint"/>
            <a:stretch>
              <a:fillRect/>
            </a:stretch>
          </p:blipFill>
          <p:spPr>
            <a:xfrm>
              <a:off x="9119870" y="5986145"/>
              <a:ext cx="679450" cy="679450"/>
            </a:xfrm>
            <a:prstGeom prst="rect">
              <a:avLst/>
            </a:prstGeom>
          </p:spPr>
        </p:pic>
        <p:pic>
          <p:nvPicPr>
            <p:cNvPr id="43" name="图片 42" descr="335850538934174306"/>
            <p:cNvPicPr>
              <a:picLocks noChangeAspect="1"/>
            </p:cNvPicPr>
            <p:nvPr/>
          </p:nvPicPr>
          <p:blipFill>
            <a:blip r:embed="rId3" cstate="hqprint"/>
            <a:stretch>
              <a:fillRect/>
            </a:stretch>
          </p:blipFill>
          <p:spPr>
            <a:xfrm>
              <a:off x="9946005" y="6113780"/>
              <a:ext cx="1833880" cy="448310"/>
            </a:xfrm>
            <a:prstGeom prst="rect">
              <a:avLst/>
            </a:prstGeom>
          </p:spPr>
        </p:pic>
      </p:grpSp>
      <p:sp>
        <p:nvSpPr>
          <p:cNvPr id="44" name="矩形: 圆角 43"/>
          <p:cNvSpPr/>
          <p:nvPr userDrawn="1"/>
        </p:nvSpPr>
        <p:spPr>
          <a:xfrm>
            <a:off x="0" y="353308"/>
            <a:ext cx="298375" cy="316610"/>
          </a:xfrm>
          <a:prstGeom prst="roundRect">
            <a:avLst>
              <a:gd name="adj" fmla="val 12757"/>
            </a:avLst>
          </a:prstGeom>
          <a:solidFill>
            <a:srgbClr val="C41C35"/>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4400" dirty="0">
              <a:gradFill>
                <a:gsLst>
                  <a:gs pos="0">
                    <a:srgbClr val="9E0000"/>
                  </a:gs>
                  <a:gs pos="51000">
                    <a:srgbClr val="EC291A"/>
                  </a:gs>
                </a:gsLst>
                <a:lin ang="2700000" scaled="0"/>
              </a:gradFill>
              <a:latin typeface="汉仪菱心体简" panose="02010609000101010101" pitchFamily="49" charset="-122"/>
              <a:ea typeface="汉仪菱心体简" panose="02010609000101010101" pitchFamily="49"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7" name="矩形: 圆角 6"/>
          <p:cNvSpPr/>
          <p:nvPr userDrawn="1"/>
        </p:nvSpPr>
        <p:spPr>
          <a:xfrm>
            <a:off x="339725" y="353308"/>
            <a:ext cx="76830" cy="316610"/>
          </a:xfrm>
          <a:prstGeom prst="roundRect">
            <a:avLst>
              <a:gd name="adj" fmla="val 50000"/>
            </a:avLst>
          </a:prstGeom>
          <a:solidFill>
            <a:srgbClr val="C41C35"/>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4400" dirty="0">
              <a:gradFill>
                <a:gsLst>
                  <a:gs pos="0">
                    <a:srgbClr val="9E0000"/>
                  </a:gs>
                  <a:gs pos="51000">
                    <a:srgbClr val="EC291A"/>
                  </a:gs>
                </a:gsLst>
                <a:lin ang="2700000" scaled="0"/>
              </a:gradFill>
              <a:latin typeface="汉仪菱心体简" panose="02010609000101010101" pitchFamily="49" charset="-122"/>
              <a:ea typeface="汉仪菱心体简" panose="02010609000101010101" pitchFamily="49" charset="-122"/>
            </a:endParaRPr>
          </a:p>
        </p:txBody>
      </p:sp>
      <p:grpSp>
        <p:nvGrpSpPr>
          <p:cNvPr id="8" name="组合 7"/>
          <p:cNvGrpSpPr/>
          <p:nvPr userDrawn="1"/>
        </p:nvGrpSpPr>
        <p:grpSpPr>
          <a:xfrm>
            <a:off x="9897480" y="294139"/>
            <a:ext cx="1874439" cy="478790"/>
            <a:chOff x="9119870" y="5986145"/>
            <a:chExt cx="2660015" cy="679450"/>
          </a:xfrm>
        </p:grpSpPr>
        <p:pic>
          <p:nvPicPr>
            <p:cNvPr id="9" name="图片 8" descr="85487956764341399"/>
            <p:cNvPicPr>
              <a:picLocks noChangeAspect="1"/>
            </p:cNvPicPr>
            <p:nvPr/>
          </p:nvPicPr>
          <p:blipFill>
            <a:blip r:embed="rId2" cstate="hqprint"/>
            <a:stretch>
              <a:fillRect/>
            </a:stretch>
          </p:blipFill>
          <p:spPr>
            <a:xfrm>
              <a:off x="9119870" y="5986145"/>
              <a:ext cx="679450" cy="679450"/>
            </a:xfrm>
            <a:prstGeom prst="rect">
              <a:avLst/>
            </a:prstGeom>
          </p:spPr>
        </p:pic>
        <p:pic>
          <p:nvPicPr>
            <p:cNvPr id="10" name="图片 9" descr="335850538934174306"/>
            <p:cNvPicPr>
              <a:picLocks noChangeAspect="1"/>
            </p:cNvPicPr>
            <p:nvPr/>
          </p:nvPicPr>
          <p:blipFill>
            <a:blip r:embed="rId3" cstate="hqprint"/>
            <a:stretch>
              <a:fillRect/>
            </a:stretch>
          </p:blipFill>
          <p:spPr>
            <a:xfrm>
              <a:off x="9946005" y="6113780"/>
              <a:ext cx="1833880" cy="448310"/>
            </a:xfrm>
            <a:prstGeom prst="rect">
              <a:avLst/>
            </a:prstGeom>
          </p:spPr>
        </p:pic>
      </p:grpSp>
      <p:sp>
        <p:nvSpPr>
          <p:cNvPr id="11" name="矩形: 圆角 10"/>
          <p:cNvSpPr/>
          <p:nvPr userDrawn="1"/>
        </p:nvSpPr>
        <p:spPr>
          <a:xfrm>
            <a:off x="0" y="353308"/>
            <a:ext cx="298375" cy="316610"/>
          </a:xfrm>
          <a:prstGeom prst="roundRect">
            <a:avLst>
              <a:gd name="adj" fmla="val 12757"/>
            </a:avLst>
          </a:prstGeom>
          <a:solidFill>
            <a:srgbClr val="C41C35"/>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4400" dirty="0">
              <a:gradFill>
                <a:gsLst>
                  <a:gs pos="0">
                    <a:srgbClr val="9E0000"/>
                  </a:gs>
                  <a:gs pos="51000">
                    <a:srgbClr val="EC291A"/>
                  </a:gs>
                </a:gsLst>
                <a:lin ang="2700000" scaled="0"/>
              </a:gradFill>
              <a:latin typeface="汉仪菱心体简" panose="02010609000101010101" pitchFamily="49" charset="-122"/>
              <a:ea typeface="汉仪菱心体简" panose="02010609000101010101" pitchFamily="49"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hqprint"/>
          <a:srcRect l="529" r="529"/>
          <a:stretch>
            <a:fillRect/>
          </a:stretch>
        </p:blipFill>
        <p:spPr>
          <a:xfrm>
            <a:off x="0" y="0"/>
            <a:ext cx="12192000" cy="6858000"/>
          </a:xfrm>
          <a:prstGeom prst="rect">
            <a:avLst/>
          </a:prstGeom>
        </p:spPr>
      </p:pic>
      <p:sp>
        <p:nvSpPr>
          <p:cNvPr id="2" name="矩形: 圆角 1"/>
          <p:cNvSpPr/>
          <p:nvPr userDrawn="1"/>
        </p:nvSpPr>
        <p:spPr>
          <a:xfrm>
            <a:off x="339725" y="353308"/>
            <a:ext cx="76830" cy="316610"/>
          </a:xfrm>
          <a:prstGeom prst="roundRect">
            <a:avLst>
              <a:gd name="adj" fmla="val 50000"/>
            </a:avLst>
          </a:prstGeom>
          <a:solidFill>
            <a:srgbClr val="C41C35"/>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4400" dirty="0">
              <a:gradFill>
                <a:gsLst>
                  <a:gs pos="0">
                    <a:srgbClr val="9E0000"/>
                  </a:gs>
                  <a:gs pos="51000">
                    <a:srgbClr val="EC291A"/>
                  </a:gs>
                </a:gsLst>
                <a:lin ang="2700000" scaled="0"/>
              </a:gradFill>
              <a:latin typeface="汉仪菱心体简" panose="02010609000101010101" pitchFamily="49" charset="-122"/>
              <a:ea typeface="汉仪菱心体简" panose="02010609000101010101" pitchFamily="49" charset="-122"/>
            </a:endParaRPr>
          </a:p>
        </p:txBody>
      </p:sp>
      <p:grpSp>
        <p:nvGrpSpPr>
          <p:cNvPr id="3" name="组合 2"/>
          <p:cNvGrpSpPr/>
          <p:nvPr userDrawn="1"/>
        </p:nvGrpSpPr>
        <p:grpSpPr>
          <a:xfrm>
            <a:off x="9897480" y="294139"/>
            <a:ext cx="1874439" cy="478790"/>
            <a:chOff x="9119870" y="5986145"/>
            <a:chExt cx="2660015" cy="679450"/>
          </a:xfrm>
        </p:grpSpPr>
        <p:pic>
          <p:nvPicPr>
            <p:cNvPr id="4" name="图片 3" descr="85487956764341399"/>
            <p:cNvPicPr>
              <a:picLocks noChangeAspect="1"/>
            </p:cNvPicPr>
            <p:nvPr/>
          </p:nvPicPr>
          <p:blipFill>
            <a:blip r:embed="rId3" cstate="hqprint"/>
            <a:stretch>
              <a:fillRect/>
            </a:stretch>
          </p:blipFill>
          <p:spPr>
            <a:xfrm>
              <a:off x="9119870" y="5986145"/>
              <a:ext cx="679450" cy="679450"/>
            </a:xfrm>
            <a:prstGeom prst="rect">
              <a:avLst/>
            </a:prstGeom>
          </p:spPr>
        </p:pic>
        <p:pic>
          <p:nvPicPr>
            <p:cNvPr id="5" name="图片 4" descr="335850538934174306"/>
            <p:cNvPicPr>
              <a:picLocks noChangeAspect="1"/>
            </p:cNvPicPr>
            <p:nvPr/>
          </p:nvPicPr>
          <p:blipFill>
            <a:blip r:embed="rId4" cstate="hqprint"/>
            <a:stretch>
              <a:fillRect/>
            </a:stretch>
          </p:blipFill>
          <p:spPr>
            <a:xfrm>
              <a:off x="9946005" y="6113780"/>
              <a:ext cx="1833880" cy="448310"/>
            </a:xfrm>
            <a:prstGeom prst="rect">
              <a:avLst/>
            </a:prstGeom>
          </p:spPr>
        </p:pic>
      </p:grpSp>
      <p:sp>
        <p:nvSpPr>
          <p:cNvPr id="6" name="标题 1"/>
          <p:cNvSpPr>
            <a:spLocks noGrp="1"/>
          </p:cNvSpPr>
          <p:nvPr>
            <p:ph type="title"/>
          </p:nvPr>
        </p:nvSpPr>
        <p:spPr>
          <a:xfrm>
            <a:off x="519919" y="313196"/>
            <a:ext cx="7863029" cy="440676"/>
          </a:xfrm>
          <a:prstGeom prst="rect">
            <a:avLst/>
          </a:prstGeom>
        </p:spPr>
        <p:txBody>
          <a:bodyPr vert="horz" lIns="68580" tIns="34290" rIns="68580" bIns="34290" rtlCol="0" anchor="ctr">
            <a:noAutofit/>
          </a:bodyPr>
          <a:lstStyle>
            <a:lvl1pPr algn="l">
              <a:defRPr lang="zh-CN" altLang="en-US" sz="2400" b="1" i="0" baseline="0" dirty="0">
                <a:solidFill>
                  <a:schemeClr val="tx1">
                    <a:lumMod val="65000"/>
                    <a:lumOff val="35000"/>
                  </a:schemeClr>
                </a:solidFill>
                <a:effectLst/>
                <a:latin typeface="微软雅黑" panose="020B0503020204020204" pitchFamily="34" charset="-122"/>
                <a:ea typeface="微软雅黑" panose="020B0503020204020204" pitchFamily="34" charset="-122"/>
              </a:defRPr>
            </a:lvl1pPr>
          </a:lstStyle>
          <a:p>
            <a:pPr lvl="0" defTabSz="685800">
              <a:lnSpc>
                <a:spcPct val="90000"/>
              </a:lnSpc>
            </a:pPr>
            <a:r>
              <a:rPr lang="zh-CN" altLang="en-US" dirty="0"/>
              <a:t>单击此处编辑母版标题样式</a:t>
            </a:r>
          </a:p>
        </p:txBody>
      </p:sp>
      <p:sp>
        <p:nvSpPr>
          <p:cNvPr id="8" name="矩形: 圆角 7"/>
          <p:cNvSpPr/>
          <p:nvPr userDrawn="1"/>
        </p:nvSpPr>
        <p:spPr>
          <a:xfrm>
            <a:off x="0" y="353308"/>
            <a:ext cx="298375" cy="316610"/>
          </a:xfrm>
          <a:prstGeom prst="roundRect">
            <a:avLst>
              <a:gd name="adj" fmla="val 12757"/>
            </a:avLst>
          </a:prstGeom>
          <a:solidFill>
            <a:srgbClr val="C41C35"/>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4400" dirty="0">
              <a:gradFill>
                <a:gsLst>
                  <a:gs pos="0">
                    <a:srgbClr val="9E0000"/>
                  </a:gs>
                  <a:gs pos="51000">
                    <a:srgbClr val="EC291A"/>
                  </a:gs>
                </a:gsLst>
                <a:lin ang="2700000" scaled="0"/>
              </a:gradFill>
              <a:latin typeface="汉仪菱心体简" panose="02010609000101010101" pitchFamily="49" charset="-122"/>
              <a:ea typeface="汉仪菱心体简" panose="02010609000101010101" pitchFamily="49"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26C66BB3-87E8-40E1-BB47-78725D1E5DCD}"/>
              </a:ext>
            </a:extLst>
          </p:cNvPr>
          <p:cNvSpPr/>
          <p:nvPr userDrawn="1"/>
        </p:nvSpPr>
        <p:spPr>
          <a:xfrm>
            <a:off x="0" y="0"/>
            <a:ext cx="12192000" cy="6858000"/>
          </a:xfrm>
          <a:prstGeom prst="rect">
            <a:avLst/>
          </a:prstGeom>
          <a:pattFill prst="lt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a:extLst>
              <a:ext uri="{FF2B5EF4-FFF2-40B4-BE49-F238E27FC236}">
                <a16:creationId xmlns:a16="http://schemas.microsoft.com/office/drawing/2014/main" xmlns="" id="{7E27D701-AAB7-41D8-9E8B-7D84E6D90518}"/>
              </a:ext>
            </a:extLst>
          </p:cNvPr>
          <p:cNvSpPr>
            <a:spLocks noGrp="1"/>
          </p:cNvSpPr>
          <p:nvPr>
            <p:ph type="dt" sz="half" idx="10"/>
          </p:nvPr>
        </p:nvSpPr>
        <p:spPr>
          <a:xfrm>
            <a:off x="838200" y="6356350"/>
            <a:ext cx="2743200" cy="365125"/>
          </a:xfrm>
          <a:prstGeom prst="rect">
            <a:avLst/>
          </a:prstGeom>
        </p:spPr>
        <p:txBody>
          <a:bodyPr/>
          <a:lstStyle/>
          <a:p>
            <a:fld id="{ABD00768-8E7F-4704-A5AA-6FD8D1215019}" type="datetimeFigureOut">
              <a:rPr lang="zh-CN" altLang="en-US" smtClean="0"/>
              <a:t>2019/12/22</a:t>
            </a:fld>
            <a:endParaRPr lang="zh-CN" altLang="en-US"/>
          </a:p>
        </p:txBody>
      </p:sp>
      <p:sp>
        <p:nvSpPr>
          <p:cNvPr id="3" name="页脚占位符 2">
            <a:extLst>
              <a:ext uri="{FF2B5EF4-FFF2-40B4-BE49-F238E27FC236}">
                <a16:creationId xmlns:a16="http://schemas.microsoft.com/office/drawing/2014/main" xmlns="" id="{E6E13F48-C87E-4251-9ECA-D5B112E393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A8306DAB-C153-49AA-9915-D4210DDE4FE8}"/>
              </a:ext>
            </a:extLst>
          </p:cNvPr>
          <p:cNvSpPr>
            <a:spLocks noGrp="1"/>
          </p:cNvSpPr>
          <p:nvPr>
            <p:ph type="sldNum" sz="quarter" idx="12"/>
          </p:nvPr>
        </p:nvSpPr>
        <p:spPr>
          <a:xfrm>
            <a:off x="8610600" y="6356350"/>
            <a:ext cx="2743200" cy="365125"/>
          </a:xfrm>
          <a:prstGeom prst="rect">
            <a:avLst/>
          </a:prstGeom>
        </p:spPr>
        <p:txBody>
          <a:bodyPr/>
          <a:lstStyle/>
          <a:p>
            <a:fld id="{80C2740E-94B4-4AC0-9746-2EFB5F7EF390}" type="slidenum">
              <a:rPr lang="zh-CN" altLang="en-US" smtClean="0"/>
              <a:t>‹#›</a:t>
            </a:fld>
            <a:endParaRPr lang="zh-CN" altLang="en-US"/>
          </a:p>
        </p:txBody>
      </p:sp>
      <p:sp>
        <p:nvSpPr>
          <p:cNvPr id="5" name="矩形: 圆角 4">
            <a:extLst>
              <a:ext uri="{FF2B5EF4-FFF2-40B4-BE49-F238E27FC236}">
                <a16:creationId xmlns:a16="http://schemas.microsoft.com/office/drawing/2014/main" xmlns="" id="{4249E6DC-6A45-45CE-9366-A9AB5752EDFB}"/>
              </a:ext>
            </a:extLst>
          </p:cNvPr>
          <p:cNvSpPr/>
          <p:nvPr userDrawn="1"/>
        </p:nvSpPr>
        <p:spPr>
          <a:xfrm>
            <a:off x="339725" y="353308"/>
            <a:ext cx="76830" cy="316610"/>
          </a:xfrm>
          <a:prstGeom prst="roundRect">
            <a:avLst>
              <a:gd name="adj" fmla="val 50000"/>
            </a:avLst>
          </a:prstGeom>
          <a:solidFill>
            <a:srgbClr val="165E9A"/>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4400" dirty="0">
              <a:gradFill>
                <a:gsLst>
                  <a:gs pos="0">
                    <a:srgbClr val="9E0000"/>
                  </a:gs>
                  <a:gs pos="51000">
                    <a:srgbClr val="EC291A"/>
                  </a:gs>
                </a:gsLst>
                <a:lin ang="2700000" scaled="0"/>
              </a:gradFill>
              <a:latin typeface="汉仪菱心体简" panose="02010609000101010101" pitchFamily="49" charset="-122"/>
              <a:ea typeface="汉仪菱心体简" panose="02010609000101010101" pitchFamily="49" charset="-122"/>
            </a:endParaRPr>
          </a:p>
        </p:txBody>
      </p:sp>
      <p:sp>
        <p:nvSpPr>
          <p:cNvPr id="6" name="矩形: 圆角 5">
            <a:extLst>
              <a:ext uri="{FF2B5EF4-FFF2-40B4-BE49-F238E27FC236}">
                <a16:creationId xmlns:a16="http://schemas.microsoft.com/office/drawing/2014/main" xmlns="" id="{898D8575-7AB9-4F00-B4EC-2CDD9F7A12A7}"/>
              </a:ext>
            </a:extLst>
          </p:cNvPr>
          <p:cNvSpPr/>
          <p:nvPr userDrawn="1"/>
        </p:nvSpPr>
        <p:spPr>
          <a:xfrm>
            <a:off x="0" y="353308"/>
            <a:ext cx="298375" cy="316610"/>
          </a:xfrm>
          <a:prstGeom prst="roundRect">
            <a:avLst>
              <a:gd name="adj" fmla="val 12757"/>
            </a:avLst>
          </a:prstGeom>
          <a:solidFill>
            <a:srgbClr val="165E9A"/>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4400" dirty="0">
              <a:gradFill>
                <a:gsLst>
                  <a:gs pos="0">
                    <a:srgbClr val="9E0000"/>
                  </a:gs>
                  <a:gs pos="51000">
                    <a:srgbClr val="EC291A"/>
                  </a:gs>
                </a:gsLst>
                <a:lin ang="2700000" scaled="0"/>
              </a:gradFill>
              <a:latin typeface="汉仪菱心体简" panose="02010609000101010101" pitchFamily="49" charset="-122"/>
              <a:ea typeface="汉仪菱心体简" panose="02010609000101010101" pitchFamily="49" charset="-122"/>
            </a:endParaRPr>
          </a:p>
        </p:txBody>
      </p:sp>
      <p:pic>
        <p:nvPicPr>
          <p:cNvPr id="11" name="图片 10">
            <a:extLst>
              <a:ext uri="{FF2B5EF4-FFF2-40B4-BE49-F238E27FC236}">
                <a16:creationId xmlns:a16="http://schemas.microsoft.com/office/drawing/2014/main" xmlns="" id="{941DA099-6EE0-4EA9-A84E-2AD8AC7D8034}"/>
              </a:ext>
            </a:extLst>
          </p:cNvPr>
          <p:cNvPicPr>
            <a:picLocks noChangeAspect="1"/>
          </p:cNvPicPr>
          <p:nvPr userDrawn="1"/>
        </p:nvPicPr>
        <p:blipFill>
          <a:blip r:embed="rId2"/>
          <a:stretch>
            <a:fillRect/>
          </a:stretch>
        </p:blipFill>
        <p:spPr>
          <a:xfrm>
            <a:off x="9982200" y="270800"/>
            <a:ext cx="1877731" cy="481626"/>
          </a:xfrm>
          <a:prstGeom prst="rect">
            <a:avLst/>
          </a:prstGeom>
        </p:spPr>
      </p:pic>
      <p:sp>
        <p:nvSpPr>
          <p:cNvPr id="12" name="标题 1">
            <a:extLst>
              <a:ext uri="{FF2B5EF4-FFF2-40B4-BE49-F238E27FC236}">
                <a16:creationId xmlns:a16="http://schemas.microsoft.com/office/drawing/2014/main" xmlns="" id="{22AF2458-6747-4A52-B9F5-A3194561B3E6}"/>
              </a:ext>
            </a:extLst>
          </p:cNvPr>
          <p:cNvSpPr>
            <a:spLocks noGrp="1"/>
          </p:cNvSpPr>
          <p:nvPr>
            <p:ph type="title"/>
          </p:nvPr>
        </p:nvSpPr>
        <p:spPr>
          <a:xfrm>
            <a:off x="519919" y="313196"/>
            <a:ext cx="7863029" cy="440676"/>
          </a:xfrm>
          <a:prstGeom prst="rect">
            <a:avLst/>
          </a:prstGeom>
        </p:spPr>
        <p:txBody>
          <a:bodyPr vert="horz" lIns="68580" tIns="34290" rIns="68580" bIns="34290" rtlCol="0" anchor="ctr">
            <a:noAutofit/>
          </a:bodyPr>
          <a:lstStyle>
            <a:lvl1pPr algn="l">
              <a:defRPr lang="zh-CN" altLang="en-US" sz="2400" b="1" i="0" baseline="0" dirty="0">
                <a:solidFill>
                  <a:schemeClr val="tx1">
                    <a:lumMod val="65000"/>
                    <a:lumOff val="35000"/>
                  </a:schemeClr>
                </a:solidFill>
                <a:effectLst/>
                <a:latin typeface="微软雅黑" panose="020B0503020204020204" pitchFamily="34" charset="-122"/>
                <a:ea typeface="微软雅黑" panose="020B0503020204020204" pitchFamily="34" charset="-122"/>
              </a:defRPr>
            </a:lvl1pPr>
          </a:lstStyle>
          <a:p>
            <a:pPr lvl="0" defTabSz="685783">
              <a:lnSpc>
                <a:spcPct val="90000"/>
              </a:lnSpc>
            </a:pPr>
            <a:r>
              <a:rPr lang="zh-CN" altLang="en-US" dirty="0"/>
              <a:t>单击此处编辑母版标题样式</a:t>
            </a:r>
          </a:p>
        </p:txBody>
      </p:sp>
    </p:spTree>
    <p:extLst>
      <p:ext uri="{BB962C8B-B14F-4D97-AF65-F5344CB8AC3E}">
        <p14:creationId xmlns:p14="http://schemas.microsoft.com/office/powerpoint/2010/main" val="1864568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14" name="矩形: 圆角 13"/>
          <p:cNvSpPr/>
          <p:nvPr userDrawn="1"/>
        </p:nvSpPr>
        <p:spPr>
          <a:xfrm>
            <a:off x="339725" y="353308"/>
            <a:ext cx="76830" cy="316610"/>
          </a:xfrm>
          <a:prstGeom prst="roundRect">
            <a:avLst>
              <a:gd name="adj" fmla="val 50000"/>
            </a:avLst>
          </a:prstGeom>
          <a:solidFill>
            <a:srgbClr val="C41C35"/>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4400" dirty="0">
              <a:gradFill>
                <a:gsLst>
                  <a:gs pos="0">
                    <a:srgbClr val="9E0000"/>
                  </a:gs>
                  <a:gs pos="51000">
                    <a:srgbClr val="EC291A"/>
                  </a:gs>
                </a:gsLst>
                <a:lin ang="2700000" scaled="0"/>
              </a:gradFill>
              <a:latin typeface="汉仪菱心体简" panose="02010609000101010101" pitchFamily="49" charset="-122"/>
              <a:ea typeface="汉仪菱心体简" panose="02010609000101010101" pitchFamily="49" charset="-122"/>
            </a:endParaRPr>
          </a:p>
        </p:txBody>
      </p:sp>
      <p:grpSp>
        <p:nvGrpSpPr>
          <p:cNvPr id="15" name="组合 14"/>
          <p:cNvGrpSpPr/>
          <p:nvPr userDrawn="1"/>
        </p:nvGrpSpPr>
        <p:grpSpPr>
          <a:xfrm>
            <a:off x="9897480" y="294139"/>
            <a:ext cx="1874439" cy="478790"/>
            <a:chOff x="9119870" y="5986145"/>
            <a:chExt cx="2660015" cy="679450"/>
          </a:xfrm>
        </p:grpSpPr>
        <p:pic>
          <p:nvPicPr>
            <p:cNvPr id="16" name="图片 15" descr="85487956764341399"/>
            <p:cNvPicPr>
              <a:picLocks noChangeAspect="1"/>
            </p:cNvPicPr>
            <p:nvPr/>
          </p:nvPicPr>
          <p:blipFill>
            <a:blip r:embed="rId2" cstate="hqprint"/>
            <a:stretch>
              <a:fillRect/>
            </a:stretch>
          </p:blipFill>
          <p:spPr>
            <a:xfrm>
              <a:off x="9119870" y="5986145"/>
              <a:ext cx="679450" cy="679450"/>
            </a:xfrm>
            <a:prstGeom prst="rect">
              <a:avLst/>
            </a:prstGeom>
          </p:spPr>
        </p:pic>
        <p:pic>
          <p:nvPicPr>
            <p:cNvPr id="17" name="图片 16" descr="335850538934174306"/>
            <p:cNvPicPr>
              <a:picLocks noChangeAspect="1"/>
            </p:cNvPicPr>
            <p:nvPr/>
          </p:nvPicPr>
          <p:blipFill>
            <a:blip r:embed="rId3" cstate="hqprint"/>
            <a:stretch>
              <a:fillRect/>
            </a:stretch>
          </p:blipFill>
          <p:spPr>
            <a:xfrm>
              <a:off x="9946005" y="6113780"/>
              <a:ext cx="1833880" cy="448310"/>
            </a:xfrm>
            <a:prstGeom prst="rect">
              <a:avLst/>
            </a:prstGeom>
          </p:spPr>
        </p:pic>
      </p:grpSp>
      <p:sp>
        <p:nvSpPr>
          <p:cNvPr id="18" name="矩形: 圆角 17"/>
          <p:cNvSpPr/>
          <p:nvPr userDrawn="1"/>
        </p:nvSpPr>
        <p:spPr>
          <a:xfrm>
            <a:off x="0" y="353308"/>
            <a:ext cx="298375" cy="316610"/>
          </a:xfrm>
          <a:prstGeom prst="roundRect">
            <a:avLst>
              <a:gd name="adj" fmla="val 12757"/>
            </a:avLst>
          </a:prstGeom>
          <a:solidFill>
            <a:srgbClr val="C41C35"/>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4400" dirty="0">
              <a:gradFill>
                <a:gsLst>
                  <a:gs pos="0">
                    <a:srgbClr val="9E0000"/>
                  </a:gs>
                  <a:gs pos="51000">
                    <a:srgbClr val="EC291A"/>
                  </a:gs>
                </a:gsLst>
                <a:lin ang="2700000" scaled="0"/>
              </a:gradFill>
              <a:latin typeface="汉仪菱心体简" panose="02010609000101010101" pitchFamily="49" charset="-122"/>
              <a:ea typeface="汉仪菱心体简" panose="02010609000101010101" pitchFamily="49" charset="-122"/>
            </a:endParaRPr>
          </a:p>
        </p:txBody>
      </p:sp>
    </p:spTree>
    <p:extLst>
      <p:ext uri="{BB962C8B-B14F-4D97-AF65-F5344CB8AC3E}">
        <p14:creationId xmlns:p14="http://schemas.microsoft.com/office/powerpoint/2010/main" val="4067113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62119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12/22/2019</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81187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zh-CN" altLang="en-US"/>
              <a:t>单击此处编辑母版标题样式</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12/22/2019</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07903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5125305" y="1488985"/>
            <a:ext cx="6264350" cy="169685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5118447" y="4351687"/>
            <a:ext cx="6265588" cy="170406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12/22/2019</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94650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4172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12/22/2019</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49772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12/22/2019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97112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12/22/2019</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51270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12/22/2019</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03274445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49" r:id="rId13"/>
    <p:sldLayoutId id="2147483650" r:id="rId14"/>
    <p:sldLayoutId id="2147483651" r:id="rId15"/>
    <p:sldLayoutId id="2147483652" r:id="rId16"/>
    <p:sldLayoutId id="2147483657" r:id="rId17"/>
    <p:sldLayoutId id="2147483678" r:id="rId18"/>
    <p:sldLayoutId id="2147483693" r:id="rId19"/>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25.jpeg"/><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28.pn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31.pn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19.pn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图片包含 建筑物, 天空, 户外, 时钟&#10;&#10;已生成极高可信度的说明"/>
          <p:cNvPicPr>
            <a:picLocks noChangeAspect="1"/>
          </p:cNvPicPr>
          <p:nvPr/>
        </p:nvPicPr>
        <p:blipFill rotWithShape="1">
          <a:blip r:embed="rId3" cstate="hqprint"/>
          <a:srcRect/>
          <a:stretch>
            <a:fillRect/>
          </a:stretch>
        </p:blipFill>
        <p:spPr>
          <a:xfrm>
            <a:off x="0" y="0"/>
            <a:ext cx="6612557" cy="6858000"/>
          </a:xfrm>
          <a:custGeom>
            <a:avLst/>
            <a:gdLst>
              <a:gd name="connsiteX0" fmla="*/ 0 w 9283700"/>
              <a:gd name="connsiteY0" fmla="*/ 0 h 6858000"/>
              <a:gd name="connsiteX1" fmla="*/ 9041675 w 9283700"/>
              <a:gd name="connsiteY1" fmla="*/ 0 h 6858000"/>
              <a:gd name="connsiteX2" fmla="*/ 9073115 w 9283700"/>
              <a:gd name="connsiteY2" fmla="*/ 44082 h 6858000"/>
              <a:gd name="connsiteX3" fmla="*/ 9283512 w 9283700"/>
              <a:gd name="connsiteY3" fmla="*/ 718138 h 6858000"/>
              <a:gd name="connsiteX4" fmla="*/ 5642135 w 9283700"/>
              <a:gd name="connsiteY4" fmla="*/ 4716188 h 6858000"/>
              <a:gd name="connsiteX5" fmla="*/ 5832964 w 9283700"/>
              <a:gd name="connsiteY5" fmla="*/ 6680997 h 6858000"/>
              <a:gd name="connsiteX6" fmla="*/ 5889952 w 9283700"/>
              <a:gd name="connsiteY6" fmla="*/ 6858000 h 6858000"/>
              <a:gd name="connsiteX7" fmla="*/ 0 w 92837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83700" h="6858000">
                <a:moveTo>
                  <a:pt x="0" y="0"/>
                </a:moveTo>
                <a:lnTo>
                  <a:pt x="9041675" y="0"/>
                </a:lnTo>
                <a:lnTo>
                  <a:pt x="9073115" y="44082"/>
                </a:lnTo>
                <a:cubicBezTo>
                  <a:pt x="9215314" y="264841"/>
                  <a:pt x="9287912" y="494630"/>
                  <a:pt x="9283512" y="718138"/>
                </a:cubicBezTo>
                <a:cubicBezTo>
                  <a:pt x="9256163" y="2107403"/>
                  <a:pt x="6315723" y="3375786"/>
                  <a:pt x="5642135" y="4716188"/>
                </a:cubicBezTo>
                <a:cubicBezTo>
                  <a:pt x="5347441" y="5302613"/>
                  <a:pt x="5609310" y="6009687"/>
                  <a:pt x="5832964" y="6680997"/>
                </a:cubicBezTo>
                <a:lnTo>
                  <a:pt x="5889952" y="6858000"/>
                </a:lnTo>
                <a:lnTo>
                  <a:pt x="0" y="6858000"/>
                </a:lnTo>
                <a:close/>
              </a:path>
            </a:pathLst>
          </a:custGeom>
        </p:spPr>
      </p:pic>
      <p:sp>
        <p:nvSpPr>
          <p:cNvPr id="21" name="任意多边形: 形状 20"/>
          <p:cNvSpPr/>
          <p:nvPr/>
        </p:nvSpPr>
        <p:spPr>
          <a:xfrm>
            <a:off x="0" y="-1"/>
            <a:ext cx="6612556" cy="6858001"/>
          </a:xfrm>
          <a:custGeom>
            <a:avLst/>
            <a:gdLst>
              <a:gd name="connsiteX0" fmla="*/ 0 w 7068373"/>
              <a:gd name="connsiteY0" fmla="*/ 0 h 6858001"/>
              <a:gd name="connsiteX1" fmla="*/ 6884101 w 7068373"/>
              <a:gd name="connsiteY1" fmla="*/ 0 h 6858001"/>
              <a:gd name="connsiteX2" fmla="*/ 6908039 w 7068373"/>
              <a:gd name="connsiteY2" fmla="*/ 44082 h 6858001"/>
              <a:gd name="connsiteX3" fmla="*/ 7068230 w 7068373"/>
              <a:gd name="connsiteY3" fmla="*/ 718138 h 6858001"/>
              <a:gd name="connsiteX4" fmla="*/ 4295778 w 7068373"/>
              <a:gd name="connsiteY4" fmla="*/ 4716188 h 6858001"/>
              <a:gd name="connsiteX5" fmla="*/ 4441070 w 7068373"/>
              <a:gd name="connsiteY5" fmla="*/ 6680997 h 6858001"/>
              <a:gd name="connsiteX6" fmla="*/ 4484460 w 7068373"/>
              <a:gd name="connsiteY6" fmla="*/ 6858001 h 6858001"/>
              <a:gd name="connsiteX7" fmla="*/ 0 w 7068373"/>
              <a:gd name="connsiteY7"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68373" h="6858001">
                <a:moveTo>
                  <a:pt x="0" y="0"/>
                </a:moveTo>
                <a:lnTo>
                  <a:pt x="6884101" y="0"/>
                </a:lnTo>
                <a:lnTo>
                  <a:pt x="6908039" y="44082"/>
                </a:lnTo>
                <a:cubicBezTo>
                  <a:pt x="7016306" y="264841"/>
                  <a:pt x="7071580" y="494630"/>
                  <a:pt x="7068230" y="718138"/>
                </a:cubicBezTo>
                <a:cubicBezTo>
                  <a:pt x="7047407" y="2107403"/>
                  <a:pt x="4808631" y="3375786"/>
                  <a:pt x="4295778" y="4716188"/>
                </a:cubicBezTo>
                <a:cubicBezTo>
                  <a:pt x="4071405" y="5302613"/>
                  <a:pt x="4270786" y="6009687"/>
                  <a:pt x="4441070" y="6680997"/>
                </a:cubicBezTo>
                <a:lnTo>
                  <a:pt x="4484460" y="6858001"/>
                </a:lnTo>
                <a:lnTo>
                  <a:pt x="0" y="6858001"/>
                </a:lnTo>
                <a:close/>
              </a:path>
            </a:pathLst>
          </a:custGeom>
          <a:gradFill flip="none" rotWithShape="1">
            <a:gsLst>
              <a:gs pos="0">
                <a:srgbClr val="FF0000"/>
              </a:gs>
              <a:gs pos="95000">
                <a:srgbClr val="9E0000">
                  <a:alpha val="15000"/>
                </a:srgbClr>
              </a:gs>
            </a:gsLst>
            <a:lin ang="16800000" scaled="0"/>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DIN"/>
              <a:ea typeface="微软雅黑 Light" panose="020B0502040204020203" charset="-122"/>
              <a:cs typeface="+mn-cs"/>
            </a:endParaRPr>
          </a:p>
        </p:txBody>
      </p:sp>
      <p:sp>
        <p:nvSpPr>
          <p:cNvPr id="8" name="矩形 7"/>
          <p:cNvSpPr/>
          <p:nvPr/>
        </p:nvSpPr>
        <p:spPr>
          <a:xfrm>
            <a:off x="5819858" y="4769375"/>
            <a:ext cx="5329121" cy="499624"/>
          </a:xfrm>
          <a:prstGeom prst="rect">
            <a:avLst/>
          </a:prstGeom>
        </p:spPr>
        <p:txBody>
          <a:bodyPr wrap="square" anchor="ctr">
            <a:spAutoFit/>
          </a:bodyPr>
          <a:lstStyle/>
          <a:p>
            <a:pPr algn="ctr">
              <a:lnSpc>
                <a:spcPct val="150000"/>
              </a:lnSpc>
            </a:pPr>
            <a:r>
              <a:rPr lang="zh-CN" altLang="en-US" sz="2000" b="1" dirty="0" smtClean="0">
                <a:solidFill>
                  <a:schemeClr val="bg1"/>
                </a:solidFill>
                <a:latin typeface="+mn-ea"/>
              </a:rPr>
              <a:t>吴引华</a:t>
            </a:r>
            <a:endParaRPr lang="en-US" altLang="zh-CN" sz="2000" b="1" dirty="0">
              <a:solidFill>
                <a:schemeClr val="bg1"/>
              </a:solidFill>
              <a:latin typeface="+mn-ea"/>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24977"/>
            <a:ext cx="3946024" cy="1218321"/>
          </a:xfrm>
          <a:prstGeom prst="rect">
            <a:avLst/>
          </a:prstGeom>
        </p:spPr>
      </p:pic>
      <p:sp>
        <p:nvSpPr>
          <p:cNvPr id="7" name="矩形 6">
            <a:extLst>
              <a:ext uri="{FF2B5EF4-FFF2-40B4-BE49-F238E27FC236}">
                <a16:creationId xmlns:a16="http://schemas.microsoft.com/office/drawing/2014/main" xmlns="" id="{9692A63D-BF79-4418-9F53-20255B491A9E}"/>
              </a:ext>
            </a:extLst>
          </p:cNvPr>
          <p:cNvSpPr/>
          <p:nvPr/>
        </p:nvSpPr>
        <p:spPr>
          <a:xfrm>
            <a:off x="4482549" y="3252889"/>
            <a:ext cx="7709451" cy="1015663"/>
          </a:xfrm>
          <a:prstGeom prst="rect">
            <a:avLst/>
          </a:prstGeom>
        </p:spPr>
        <p:txBody>
          <a:bodyPr wrap="square">
            <a:spAutoFit/>
          </a:bodyPr>
          <a:lstStyle/>
          <a:p>
            <a:pPr algn="ctr">
              <a:lnSpc>
                <a:spcPct val="150000"/>
              </a:lnSpc>
            </a:pPr>
            <a:r>
              <a:rPr kumimoji="1" lang="en-US" altLang="zh-CN" sz="4000" b="1" dirty="0" smtClean="0">
                <a:solidFill>
                  <a:srgbClr val="C00000"/>
                </a:solidFill>
                <a:latin typeface="微软雅黑" panose="020B0503020204020204" pitchFamily="34" charset="-122"/>
                <a:ea typeface="微软雅黑" panose="020B0503020204020204" pitchFamily="34" charset="-122"/>
              </a:rPr>
              <a:t>2019</a:t>
            </a:r>
            <a:r>
              <a:rPr kumimoji="1" lang="zh-CN" altLang="en-US" sz="4000" b="1" dirty="0" smtClean="0">
                <a:solidFill>
                  <a:srgbClr val="C00000"/>
                </a:solidFill>
                <a:latin typeface="微软雅黑" panose="020B0503020204020204" pitchFamily="34" charset="-122"/>
                <a:ea typeface="微软雅黑" panose="020B0503020204020204" pitchFamily="34" charset="-122"/>
              </a:rPr>
              <a:t>年机关一分工会工作总结</a:t>
            </a:r>
            <a:endParaRPr kumimoji="1" lang="en-US" altLang="zh-CN" sz="4000" b="1" dirty="0">
              <a:solidFill>
                <a:srgbClr val="C00000"/>
              </a:solidFill>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xmlns="" id="{9B7D5DC0-24BE-40C7-8377-FEEFB0183E5E}"/>
              </a:ext>
            </a:extLst>
          </p:cNvPr>
          <p:cNvSpPr/>
          <p:nvPr/>
        </p:nvSpPr>
        <p:spPr>
          <a:xfrm>
            <a:off x="9174106" y="4937722"/>
            <a:ext cx="2230098" cy="738664"/>
          </a:xfrm>
          <a:prstGeom prst="rect">
            <a:avLst/>
          </a:prstGeom>
        </p:spPr>
        <p:txBody>
          <a:bodyPr wrap="none">
            <a:spAutoFit/>
          </a:bodyPr>
          <a:lstStyle/>
          <a:p>
            <a:pPr algn="ctr">
              <a:lnSpc>
                <a:spcPct val="150000"/>
              </a:lnSpc>
            </a:pPr>
            <a:r>
              <a:rPr lang="en-US" altLang="zh-CN" sz="2800" b="1" dirty="0">
                <a:solidFill>
                  <a:schemeClr val="tx1">
                    <a:lumMod val="75000"/>
                    <a:lumOff val="25000"/>
                  </a:schemeClr>
                </a:solidFill>
                <a:latin typeface="+mn-ea"/>
              </a:rPr>
              <a:t>2019</a:t>
            </a:r>
            <a:r>
              <a:rPr lang="zh-CN" altLang="en-US" sz="2800" b="1" dirty="0">
                <a:solidFill>
                  <a:schemeClr val="tx1">
                    <a:lumMod val="75000"/>
                    <a:lumOff val="25000"/>
                  </a:schemeClr>
                </a:solidFill>
                <a:latin typeface="+mn-ea"/>
              </a:rPr>
              <a:t>年</a:t>
            </a:r>
            <a:r>
              <a:rPr lang="en-US" altLang="zh-CN" sz="2800" b="1" dirty="0" smtClean="0">
                <a:solidFill>
                  <a:schemeClr val="tx1">
                    <a:lumMod val="75000"/>
                    <a:lumOff val="25000"/>
                  </a:schemeClr>
                </a:solidFill>
                <a:latin typeface="+mn-ea"/>
              </a:rPr>
              <a:t>12</a:t>
            </a:r>
            <a:r>
              <a:rPr lang="zh-CN" altLang="en-US" sz="2800" b="1" dirty="0" smtClean="0">
                <a:solidFill>
                  <a:schemeClr val="tx1">
                    <a:lumMod val="75000"/>
                    <a:lumOff val="25000"/>
                  </a:schemeClr>
                </a:solidFill>
                <a:latin typeface="+mn-ea"/>
              </a:rPr>
              <a:t>月</a:t>
            </a:r>
            <a:endParaRPr lang="zh-CN" altLang="en-US" sz="2800" b="1" dirty="0">
              <a:solidFill>
                <a:schemeClr val="tx1">
                  <a:lumMod val="75000"/>
                  <a:lumOff val="25000"/>
                </a:schemeClr>
              </a:solidFill>
              <a:latin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a:extLst>
              <a:ext uri="{FF2B5EF4-FFF2-40B4-BE49-F238E27FC236}">
                <a16:creationId xmlns:a16="http://schemas.microsoft.com/office/drawing/2014/main" xmlns="" id="{3B75BE3A-AA1A-4363-8F96-22B12EBFCAA8}"/>
              </a:ext>
            </a:extLst>
          </p:cNvPr>
          <p:cNvSpPr/>
          <p:nvPr/>
        </p:nvSpPr>
        <p:spPr>
          <a:xfrm>
            <a:off x="4433886" y="1682233"/>
            <a:ext cx="3495734" cy="4791944"/>
          </a:xfrm>
          <a:prstGeom prst="rect">
            <a:avLst/>
          </a:prstGeom>
          <a:noFill/>
          <a:ln>
            <a:solidFill>
              <a:srgbClr val="B41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7" name="矩形 36">
            <a:extLst>
              <a:ext uri="{FF2B5EF4-FFF2-40B4-BE49-F238E27FC236}">
                <a16:creationId xmlns:a16="http://schemas.microsoft.com/office/drawing/2014/main" xmlns="" id="{139FB738-D8D6-4F62-B4FE-3114AAF424CE}"/>
              </a:ext>
            </a:extLst>
          </p:cNvPr>
          <p:cNvSpPr/>
          <p:nvPr/>
        </p:nvSpPr>
        <p:spPr>
          <a:xfrm>
            <a:off x="5166094" y="1485132"/>
            <a:ext cx="2031326" cy="461665"/>
          </a:xfrm>
          <a:prstGeom prst="rect">
            <a:avLst/>
          </a:prstGeom>
          <a:gradFill>
            <a:gsLst>
              <a:gs pos="0">
                <a:srgbClr val="9E0000"/>
              </a:gs>
              <a:gs pos="51000">
                <a:srgbClr val="EC291A"/>
              </a:gs>
            </a:gsLst>
            <a:lin ang="2700000" scaled="0"/>
          </a:gradFill>
        </p:spPr>
        <p:txBody>
          <a:bodyPr wrap="none">
            <a:spAutoFit/>
          </a:bodyPr>
          <a:lstStyle/>
          <a:p>
            <a:pPr algn="ctr"/>
            <a:r>
              <a:rPr lang="zh-CN" altLang="en-US" sz="2400" b="1" dirty="0" smtClean="0">
                <a:solidFill>
                  <a:schemeClr val="bg1"/>
                </a:solidFill>
                <a:latin typeface="微软雅黑" panose="020B0503020204020204" charset="-122"/>
                <a:ea typeface="微软雅黑" panose="020B0503020204020204" charset="-122"/>
              </a:rPr>
              <a:t>教职工运动会</a:t>
            </a:r>
            <a:endParaRPr lang="zh-CN" altLang="en-US" sz="2400" b="1" dirty="0">
              <a:solidFill>
                <a:schemeClr val="bg1"/>
              </a:solidFill>
              <a:latin typeface="微软雅黑" panose="020B0503020204020204" charset="-122"/>
              <a:ea typeface="微软雅黑" panose="020B0503020204020204" charset="-122"/>
            </a:endParaRPr>
          </a:p>
        </p:txBody>
      </p:sp>
      <p:sp>
        <p:nvSpPr>
          <p:cNvPr id="33" name="矩形 32">
            <a:extLst>
              <a:ext uri="{FF2B5EF4-FFF2-40B4-BE49-F238E27FC236}">
                <a16:creationId xmlns:a16="http://schemas.microsoft.com/office/drawing/2014/main" xmlns="" id="{2A7A2B48-2544-4840-B19B-8F4222F50994}"/>
              </a:ext>
            </a:extLst>
          </p:cNvPr>
          <p:cNvSpPr/>
          <p:nvPr/>
        </p:nvSpPr>
        <p:spPr>
          <a:xfrm>
            <a:off x="586646" y="1682232"/>
            <a:ext cx="3495734" cy="4791946"/>
          </a:xfrm>
          <a:prstGeom prst="rect">
            <a:avLst/>
          </a:prstGeom>
          <a:noFill/>
          <a:ln>
            <a:solidFill>
              <a:srgbClr val="B41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4" name="矩形 33">
            <a:extLst>
              <a:ext uri="{FF2B5EF4-FFF2-40B4-BE49-F238E27FC236}">
                <a16:creationId xmlns:a16="http://schemas.microsoft.com/office/drawing/2014/main" xmlns="" id="{ACD6515F-52C8-486C-8A7F-BA93F2E340B6}"/>
              </a:ext>
            </a:extLst>
          </p:cNvPr>
          <p:cNvSpPr/>
          <p:nvPr/>
        </p:nvSpPr>
        <p:spPr>
          <a:xfrm>
            <a:off x="1327933" y="1475279"/>
            <a:ext cx="2031325" cy="461665"/>
          </a:xfrm>
          <a:prstGeom prst="rect">
            <a:avLst/>
          </a:prstGeom>
          <a:gradFill>
            <a:gsLst>
              <a:gs pos="0">
                <a:srgbClr val="9E0000"/>
              </a:gs>
              <a:gs pos="51000">
                <a:srgbClr val="EC291A"/>
              </a:gs>
            </a:gsLst>
            <a:lin ang="2700000" scaled="0"/>
          </a:gradFill>
        </p:spPr>
        <p:txBody>
          <a:bodyPr wrap="none">
            <a:spAutoFit/>
          </a:bodyPr>
          <a:lstStyle/>
          <a:p>
            <a:pPr lvl="0" algn="ctr"/>
            <a:r>
              <a:rPr lang="zh-CN" altLang="en-US" sz="2400" b="1" dirty="0" smtClean="0">
                <a:solidFill>
                  <a:schemeClr val="bg1"/>
                </a:solidFill>
                <a:latin typeface="微软雅黑" panose="020B0503020204020204" charset="-122"/>
                <a:ea typeface="微软雅黑" panose="020B0503020204020204" charset="-122"/>
              </a:rPr>
              <a:t>插花艺术鉴赏</a:t>
            </a:r>
            <a:endParaRPr lang="zh-CN" altLang="en-US" sz="2400" b="1" dirty="0">
              <a:solidFill>
                <a:schemeClr val="bg1"/>
              </a:solidFill>
              <a:latin typeface="微软雅黑" panose="020B0503020204020204" charset="-122"/>
              <a:ea typeface="微软雅黑" panose="020B0503020204020204" charset="-122"/>
            </a:endParaRPr>
          </a:p>
        </p:txBody>
      </p:sp>
      <p:sp>
        <p:nvSpPr>
          <p:cNvPr id="41" name="矩形 40">
            <a:extLst>
              <a:ext uri="{FF2B5EF4-FFF2-40B4-BE49-F238E27FC236}">
                <a16:creationId xmlns:a16="http://schemas.microsoft.com/office/drawing/2014/main" xmlns="" id="{CBCC7A42-F71B-4CBF-BEDA-EFA69D4DA669}"/>
              </a:ext>
            </a:extLst>
          </p:cNvPr>
          <p:cNvSpPr/>
          <p:nvPr/>
        </p:nvSpPr>
        <p:spPr>
          <a:xfrm>
            <a:off x="8273652" y="1682231"/>
            <a:ext cx="3339364" cy="4800325"/>
          </a:xfrm>
          <a:prstGeom prst="rect">
            <a:avLst/>
          </a:prstGeom>
          <a:noFill/>
          <a:ln>
            <a:solidFill>
              <a:srgbClr val="B41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2" name="矩形 41">
            <a:extLst>
              <a:ext uri="{FF2B5EF4-FFF2-40B4-BE49-F238E27FC236}">
                <a16:creationId xmlns:a16="http://schemas.microsoft.com/office/drawing/2014/main" xmlns="" id="{47DB58A4-3EBD-42FA-8395-6A8CE4B73236}"/>
              </a:ext>
            </a:extLst>
          </p:cNvPr>
          <p:cNvSpPr/>
          <p:nvPr/>
        </p:nvSpPr>
        <p:spPr>
          <a:xfrm>
            <a:off x="9081564" y="1475279"/>
            <a:ext cx="1723550" cy="461665"/>
          </a:xfrm>
          <a:prstGeom prst="rect">
            <a:avLst/>
          </a:prstGeom>
          <a:gradFill>
            <a:gsLst>
              <a:gs pos="0">
                <a:srgbClr val="9E0000"/>
              </a:gs>
              <a:gs pos="51000">
                <a:srgbClr val="EC291A"/>
              </a:gs>
            </a:gsLst>
            <a:lin ang="2700000" scaled="0"/>
          </a:gradFill>
        </p:spPr>
        <p:txBody>
          <a:bodyPr wrap="none">
            <a:spAutoFit/>
          </a:bodyPr>
          <a:lstStyle/>
          <a:p>
            <a:pPr algn="ctr"/>
            <a:r>
              <a:rPr lang="zh-CN" altLang="en-US" sz="2400" b="1" dirty="0" smtClean="0">
                <a:solidFill>
                  <a:schemeClr val="bg1"/>
                </a:solidFill>
                <a:latin typeface="微软雅黑" panose="020B0503020204020204" charset="-122"/>
                <a:ea typeface="微软雅黑" panose="020B0503020204020204" charset="-122"/>
              </a:rPr>
              <a:t>手工皂制作</a:t>
            </a:r>
            <a:endParaRPr lang="zh-CN" altLang="en-US" sz="2400" b="1" dirty="0">
              <a:solidFill>
                <a:schemeClr val="bg1"/>
              </a:solidFill>
              <a:latin typeface="微软雅黑" panose="020B0503020204020204" charset="-122"/>
              <a:ea typeface="微软雅黑" panose="020B0503020204020204" charset="-122"/>
            </a:endParaRPr>
          </a:p>
        </p:txBody>
      </p:sp>
      <p:sp>
        <p:nvSpPr>
          <p:cNvPr id="3" name="矩形: 圆角 2">
            <a:extLst>
              <a:ext uri="{FF2B5EF4-FFF2-40B4-BE49-F238E27FC236}">
                <a16:creationId xmlns:a16="http://schemas.microsoft.com/office/drawing/2014/main" xmlns="" id="{5D058855-999E-4460-9E80-E1E6C457A77C}"/>
              </a:ext>
            </a:extLst>
          </p:cNvPr>
          <p:cNvSpPr/>
          <p:nvPr/>
        </p:nvSpPr>
        <p:spPr>
          <a:xfrm>
            <a:off x="2004433" y="6403550"/>
            <a:ext cx="650150" cy="14125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圆角 26">
            <a:extLst>
              <a:ext uri="{FF2B5EF4-FFF2-40B4-BE49-F238E27FC236}">
                <a16:creationId xmlns:a16="http://schemas.microsoft.com/office/drawing/2014/main" xmlns="" id="{81D4749A-7C1C-4FFF-AF07-5F4DEE3F83F2}"/>
              </a:ext>
            </a:extLst>
          </p:cNvPr>
          <p:cNvSpPr/>
          <p:nvPr/>
        </p:nvSpPr>
        <p:spPr>
          <a:xfrm>
            <a:off x="5842363" y="6403550"/>
            <a:ext cx="650150" cy="14125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圆角 47">
            <a:extLst>
              <a:ext uri="{FF2B5EF4-FFF2-40B4-BE49-F238E27FC236}">
                <a16:creationId xmlns:a16="http://schemas.microsoft.com/office/drawing/2014/main" xmlns="" id="{B573C074-7D5D-4C51-AA9C-1F5CDE315792}"/>
              </a:ext>
            </a:extLst>
          </p:cNvPr>
          <p:cNvSpPr/>
          <p:nvPr/>
        </p:nvSpPr>
        <p:spPr>
          <a:xfrm>
            <a:off x="9772549" y="6403550"/>
            <a:ext cx="650150" cy="14125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802" y="2719138"/>
            <a:ext cx="3301556" cy="3580936"/>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1474" y="2719138"/>
            <a:ext cx="3260558" cy="3598322"/>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3434" y="2719138"/>
            <a:ext cx="3110787" cy="3603226"/>
          </a:xfrm>
          <a:prstGeom prst="rect">
            <a:avLst/>
          </a:prstGeom>
        </p:spPr>
      </p:pic>
    </p:spTree>
    <p:extLst>
      <p:ext uri="{BB962C8B-B14F-4D97-AF65-F5344CB8AC3E}">
        <p14:creationId xmlns:p14="http://schemas.microsoft.com/office/powerpoint/2010/main" val="95228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a:extLst>
              <a:ext uri="{FF2B5EF4-FFF2-40B4-BE49-F238E27FC236}">
                <a16:creationId xmlns:a16="http://schemas.microsoft.com/office/drawing/2014/main" xmlns="" id="{3B75BE3A-AA1A-4363-8F96-22B12EBFCAA8}"/>
              </a:ext>
            </a:extLst>
          </p:cNvPr>
          <p:cNvSpPr/>
          <p:nvPr/>
        </p:nvSpPr>
        <p:spPr>
          <a:xfrm>
            <a:off x="4433886" y="1682233"/>
            <a:ext cx="3495734" cy="4791944"/>
          </a:xfrm>
          <a:prstGeom prst="rect">
            <a:avLst/>
          </a:prstGeom>
          <a:noFill/>
          <a:ln>
            <a:solidFill>
              <a:srgbClr val="B41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7" name="矩形 36">
            <a:extLst>
              <a:ext uri="{FF2B5EF4-FFF2-40B4-BE49-F238E27FC236}">
                <a16:creationId xmlns:a16="http://schemas.microsoft.com/office/drawing/2014/main" xmlns="" id="{139FB738-D8D6-4F62-B4FE-3114AAF424CE}"/>
              </a:ext>
            </a:extLst>
          </p:cNvPr>
          <p:cNvSpPr/>
          <p:nvPr/>
        </p:nvSpPr>
        <p:spPr>
          <a:xfrm>
            <a:off x="5319984" y="1485132"/>
            <a:ext cx="1723549" cy="461665"/>
          </a:xfrm>
          <a:prstGeom prst="rect">
            <a:avLst/>
          </a:prstGeom>
          <a:gradFill>
            <a:gsLst>
              <a:gs pos="0">
                <a:srgbClr val="9E0000"/>
              </a:gs>
              <a:gs pos="51000">
                <a:srgbClr val="EC291A"/>
              </a:gs>
            </a:gsLst>
            <a:lin ang="2700000" scaled="0"/>
          </a:gradFill>
        </p:spPr>
        <p:txBody>
          <a:bodyPr wrap="none">
            <a:spAutoFit/>
          </a:bodyPr>
          <a:lstStyle/>
          <a:p>
            <a:pPr algn="ctr"/>
            <a:r>
              <a:rPr lang="zh-CN" altLang="en-US" sz="2400" b="1" dirty="0" smtClean="0">
                <a:solidFill>
                  <a:schemeClr val="bg1"/>
                </a:solidFill>
                <a:latin typeface="微软雅黑" panose="020B0503020204020204" charset="-122"/>
                <a:ea typeface="微软雅黑" panose="020B0503020204020204" charset="-122"/>
              </a:rPr>
              <a:t>乒乓球比赛</a:t>
            </a:r>
            <a:endParaRPr lang="zh-CN" altLang="en-US" sz="2400" b="1" dirty="0">
              <a:solidFill>
                <a:schemeClr val="bg1"/>
              </a:solidFill>
              <a:latin typeface="微软雅黑" panose="020B0503020204020204" charset="-122"/>
              <a:ea typeface="微软雅黑" panose="020B0503020204020204" charset="-122"/>
            </a:endParaRPr>
          </a:p>
        </p:txBody>
      </p:sp>
      <p:sp>
        <p:nvSpPr>
          <p:cNvPr id="33" name="矩形 32">
            <a:extLst>
              <a:ext uri="{FF2B5EF4-FFF2-40B4-BE49-F238E27FC236}">
                <a16:creationId xmlns:a16="http://schemas.microsoft.com/office/drawing/2014/main" xmlns="" id="{2A7A2B48-2544-4840-B19B-8F4222F50994}"/>
              </a:ext>
            </a:extLst>
          </p:cNvPr>
          <p:cNvSpPr/>
          <p:nvPr/>
        </p:nvSpPr>
        <p:spPr>
          <a:xfrm>
            <a:off x="586646" y="1682232"/>
            <a:ext cx="3495734" cy="4791946"/>
          </a:xfrm>
          <a:prstGeom prst="rect">
            <a:avLst/>
          </a:prstGeom>
          <a:noFill/>
          <a:ln>
            <a:solidFill>
              <a:srgbClr val="B41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4" name="矩形 33">
            <a:extLst>
              <a:ext uri="{FF2B5EF4-FFF2-40B4-BE49-F238E27FC236}">
                <a16:creationId xmlns:a16="http://schemas.microsoft.com/office/drawing/2014/main" xmlns="" id="{ACD6515F-52C8-486C-8A7F-BA93F2E340B6}"/>
              </a:ext>
            </a:extLst>
          </p:cNvPr>
          <p:cNvSpPr/>
          <p:nvPr/>
        </p:nvSpPr>
        <p:spPr>
          <a:xfrm>
            <a:off x="1481822" y="1475279"/>
            <a:ext cx="1723550" cy="461665"/>
          </a:xfrm>
          <a:prstGeom prst="rect">
            <a:avLst/>
          </a:prstGeom>
          <a:gradFill>
            <a:gsLst>
              <a:gs pos="0">
                <a:srgbClr val="9E0000"/>
              </a:gs>
              <a:gs pos="51000">
                <a:srgbClr val="EC291A"/>
              </a:gs>
            </a:gsLst>
            <a:lin ang="2700000" scaled="0"/>
          </a:gradFill>
        </p:spPr>
        <p:txBody>
          <a:bodyPr wrap="none">
            <a:spAutoFit/>
          </a:bodyPr>
          <a:lstStyle/>
          <a:p>
            <a:pPr lvl="0" algn="ctr"/>
            <a:r>
              <a:rPr lang="zh-CN" altLang="en-US" sz="2400" b="1" dirty="0" smtClean="0">
                <a:solidFill>
                  <a:schemeClr val="bg1"/>
                </a:solidFill>
                <a:latin typeface="微软雅黑" panose="020B0503020204020204" charset="-122"/>
                <a:ea typeface="微软雅黑" panose="020B0503020204020204" charset="-122"/>
              </a:rPr>
              <a:t>羽毛球比赛</a:t>
            </a:r>
            <a:endParaRPr lang="zh-CN" altLang="en-US" sz="2400" b="1" dirty="0">
              <a:solidFill>
                <a:schemeClr val="bg1"/>
              </a:solidFill>
              <a:latin typeface="微软雅黑" panose="020B0503020204020204" charset="-122"/>
              <a:ea typeface="微软雅黑" panose="020B0503020204020204" charset="-122"/>
            </a:endParaRPr>
          </a:p>
        </p:txBody>
      </p:sp>
      <p:sp>
        <p:nvSpPr>
          <p:cNvPr id="41" name="矩形 40">
            <a:extLst>
              <a:ext uri="{FF2B5EF4-FFF2-40B4-BE49-F238E27FC236}">
                <a16:creationId xmlns:a16="http://schemas.microsoft.com/office/drawing/2014/main" xmlns="" id="{CBCC7A42-F71B-4CBF-BEDA-EFA69D4DA669}"/>
              </a:ext>
            </a:extLst>
          </p:cNvPr>
          <p:cNvSpPr/>
          <p:nvPr/>
        </p:nvSpPr>
        <p:spPr>
          <a:xfrm>
            <a:off x="8273652" y="1682231"/>
            <a:ext cx="3339364" cy="4800325"/>
          </a:xfrm>
          <a:prstGeom prst="rect">
            <a:avLst/>
          </a:prstGeom>
          <a:noFill/>
          <a:ln>
            <a:solidFill>
              <a:srgbClr val="B41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2" name="矩形 41">
            <a:extLst>
              <a:ext uri="{FF2B5EF4-FFF2-40B4-BE49-F238E27FC236}">
                <a16:creationId xmlns:a16="http://schemas.microsoft.com/office/drawing/2014/main" xmlns="" id="{47DB58A4-3EBD-42FA-8395-6A8CE4B73236}"/>
              </a:ext>
            </a:extLst>
          </p:cNvPr>
          <p:cNvSpPr/>
          <p:nvPr/>
        </p:nvSpPr>
        <p:spPr>
          <a:xfrm>
            <a:off x="8927679" y="1475279"/>
            <a:ext cx="2031326" cy="461665"/>
          </a:xfrm>
          <a:prstGeom prst="rect">
            <a:avLst/>
          </a:prstGeom>
          <a:gradFill>
            <a:gsLst>
              <a:gs pos="0">
                <a:srgbClr val="9E0000"/>
              </a:gs>
              <a:gs pos="51000">
                <a:srgbClr val="EC291A"/>
              </a:gs>
            </a:gsLst>
            <a:lin ang="2700000" scaled="0"/>
          </a:gradFill>
        </p:spPr>
        <p:txBody>
          <a:bodyPr wrap="none">
            <a:spAutoFit/>
          </a:bodyPr>
          <a:lstStyle/>
          <a:p>
            <a:pPr algn="ctr"/>
            <a:r>
              <a:rPr lang="zh-CN" altLang="en-US" sz="2400" b="1" dirty="0" smtClean="0">
                <a:solidFill>
                  <a:schemeClr val="bg1"/>
                </a:solidFill>
                <a:latin typeface="微软雅黑" panose="020B0503020204020204" charset="-122"/>
                <a:ea typeface="微软雅黑" panose="020B0503020204020204" charset="-122"/>
              </a:rPr>
              <a:t>滴水湖健步走</a:t>
            </a:r>
            <a:endParaRPr lang="zh-CN" altLang="en-US" sz="2400" b="1" dirty="0">
              <a:solidFill>
                <a:schemeClr val="bg1"/>
              </a:solidFill>
              <a:latin typeface="微软雅黑" panose="020B0503020204020204" charset="-122"/>
              <a:ea typeface="微软雅黑" panose="020B0503020204020204" charset="-122"/>
            </a:endParaRPr>
          </a:p>
        </p:txBody>
      </p:sp>
      <p:sp>
        <p:nvSpPr>
          <p:cNvPr id="3" name="矩形: 圆角 2">
            <a:extLst>
              <a:ext uri="{FF2B5EF4-FFF2-40B4-BE49-F238E27FC236}">
                <a16:creationId xmlns:a16="http://schemas.microsoft.com/office/drawing/2014/main" xmlns="" id="{5D058855-999E-4460-9E80-E1E6C457A77C}"/>
              </a:ext>
            </a:extLst>
          </p:cNvPr>
          <p:cNvSpPr/>
          <p:nvPr/>
        </p:nvSpPr>
        <p:spPr>
          <a:xfrm>
            <a:off x="2004433" y="6403550"/>
            <a:ext cx="650150" cy="14125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圆角 26">
            <a:extLst>
              <a:ext uri="{FF2B5EF4-FFF2-40B4-BE49-F238E27FC236}">
                <a16:creationId xmlns:a16="http://schemas.microsoft.com/office/drawing/2014/main" xmlns="" id="{81D4749A-7C1C-4FFF-AF07-5F4DEE3F83F2}"/>
              </a:ext>
            </a:extLst>
          </p:cNvPr>
          <p:cNvSpPr/>
          <p:nvPr/>
        </p:nvSpPr>
        <p:spPr>
          <a:xfrm>
            <a:off x="5842363" y="6403550"/>
            <a:ext cx="650150" cy="14125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圆角 47">
            <a:extLst>
              <a:ext uri="{FF2B5EF4-FFF2-40B4-BE49-F238E27FC236}">
                <a16:creationId xmlns:a16="http://schemas.microsoft.com/office/drawing/2014/main" xmlns="" id="{B573C074-7D5D-4C51-AA9C-1F5CDE315792}"/>
              </a:ext>
            </a:extLst>
          </p:cNvPr>
          <p:cNvSpPr/>
          <p:nvPr/>
        </p:nvSpPr>
        <p:spPr>
          <a:xfrm>
            <a:off x="9772549" y="6403550"/>
            <a:ext cx="650150" cy="14125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362" y="2770909"/>
            <a:ext cx="3286291" cy="3632641"/>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4291" y="2818996"/>
            <a:ext cx="3269673" cy="3536466"/>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69052" y="2770909"/>
            <a:ext cx="3148563" cy="3632641"/>
          </a:xfrm>
          <a:prstGeom prst="rect">
            <a:avLst/>
          </a:prstGeom>
        </p:spPr>
      </p:pic>
    </p:spTree>
    <p:extLst>
      <p:ext uri="{BB962C8B-B14F-4D97-AF65-F5344CB8AC3E}">
        <p14:creationId xmlns:p14="http://schemas.microsoft.com/office/powerpoint/2010/main" val="3258859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a:extLst>
              <a:ext uri="{FF2B5EF4-FFF2-40B4-BE49-F238E27FC236}">
                <a16:creationId xmlns:a16="http://schemas.microsoft.com/office/drawing/2014/main" xmlns="" id="{3B75BE3A-AA1A-4363-8F96-22B12EBFCAA8}"/>
              </a:ext>
            </a:extLst>
          </p:cNvPr>
          <p:cNvSpPr/>
          <p:nvPr/>
        </p:nvSpPr>
        <p:spPr>
          <a:xfrm>
            <a:off x="4433886" y="1682233"/>
            <a:ext cx="3495734" cy="4791944"/>
          </a:xfrm>
          <a:prstGeom prst="rect">
            <a:avLst/>
          </a:prstGeom>
          <a:noFill/>
          <a:ln>
            <a:solidFill>
              <a:srgbClr val="B41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7" name="矩形 36">
            <a:extLst>
              <a:ext uri="{FF2B5EF4-FFF2-40B4-BE49-F238E27FC236}">
                <a16:creationId xmlns:a16="http://schemas.microsoft.com/office/drawing/2014/main" xmlns="" id="{139FB738-D8D6-4F62-B4FE-3114AAF424CE}"/>
              </a:ext>
            </a:extLst>
          </p:cNvPr>
          <p:cNvSpPr/>
          <p:nvPr/>
        </p:nvSpPr>
        <p:spPr>
          <a:xfrm>
            <a:off x="5319984" y="1485132"/>
            <a:ext cx="1723549" cy="461665"/>
          </a:xfrm>
          <a:prstGeom prst="rect">
            <a:avLst/>
          </a:prstGeom>
          <a:gradFill>
            <a:gsLst>
              <a:gs pos="0">
                <a:srgbClr val="9E0000"/>
              </a:gs>
              <a:gs pos="51000">
                <a:srgbClr val="EC291A"/>
              </a:gs>
            </a:gsLst>
            <a:lin ang="2700000" scaled="0"/>
          </a:gradFill>
        </p:spPr>
        <p:txBody>
          <a:bodyPr wrap="none">
            <a:spAutoFit/>
          </a:bodyPr>
          <a:lstStyle/>
          <a:p>
            <a:pPr algn="ctr"/>
            <a:r>
              <a:rPr lang="zh-CN" altLang="en-US" sz="2400" b="1" dirty="0" smtClean="0">
                <a:solidFill>
                  <a:schemeClr val="bg1"/>
                </a:solidFill>
                <a:latin typeface="微软雅黑" panose="020B0503020204020204" charset="-122"/>
                <a:ea typeface="微软雅黑" panose="020B0503020204020204" charset="-122"/>
              </a:rPr>
              <a:t>广播工间操</a:t>
            </a:r>
            <a:endParaRPr lang="zh-CN" altLang="en-US" sz="2400" b="1" dirty="0">
              <a:solidFill>
                <a:schemeClr val="bg1"/>
              </a:solidFill>
              <a:latin typeface="微软雅黑" panose="020B0503020204020204" charset="-122"/>
              <a:ea typeface="微软雅黑" panose="020B0503020204020204" charset="-122"/>
            </a:endParaRPr>
          </a:p>
        </p:txBody>
      </p:sp>
      <p:sp>
        <p:nvSpPr>
          <p:cNvPr id="33" name="矩形 32">
            <a:extLst>
              <a:ext uri="{FF2B5EF4-FFF2-40B4-BE49-F238E27FC236}">
                <a16:creationId xmlns:a16="http://schemas.microsoft.com/office/drawing/2014/main" xmlns="" id="{2A7A2B48-2544-4840-B19B-8F4222F50994}"/>
              </a:ext>
            </a:extLst>
          </p:cNvPr>
          <p:cNvSpPr/>
          <p:nvPr/>
        </p:nvSpPr>
        <p:spPr>
          <a:xfrm>
            <a:off x="586646" y="1682232"/>
            <a:ext cx="3495734" cy="4791946"/>
          </a:xfrm>
          <a:prstGeom prst="rect">
            <a:avLst/>
          </a:prstGeom>
          <a:noFill/>
          <a:ln>
            <a:solidFill>
              <a:srgbClr val="B41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4" name="矩形 33">
            <a:extLst>
              <a:ext uri="{FF2B5EF4-FFF2-40B4-BE49-F238E27FC236}">
                <a16:creationId xmlns:a16="http://schemas.microsoft.com/office/drawing/2014/main" xmlns="" id="{ACD6515F-52C8-486C-8A7F-BA93F2E340B6}"/>
              </a:ext>
            </a:extLst>
          </p:cNvPr>
          <p:cNvSpPr/>
          <p:nvPr/>
        </p:nvSpPr>
        <p:spPr>
          <a:xfrm>
            <a:off x="1635711" y="1475279"/>
            <a:ext cx="1415772" cy="461665"/>
          </a:xfrm>
          <a:prstGeom prst="rect">
            <a:avLst/>
          </a:prstGeom>
          <a:gradFill>
            <a:gsLst>
              <a:gs pos="0">
                <a:srgbClr val="9E0000"/>
              </a:gs>
              <a:gs pos="51000">
                <a:srgbClr val="EC291A"/>
              </a:gs>
            </a:gsLst>
            <a:lin ang="2700000" scaled="0"/>
          </a:gradFill>
        </p:spPr>
        <p:txBody>
          <a:bodyPr wrap="none">
            <a:spAutoFit/>
          </a:bodyPr>
          <a:lstStyle/>
          <a:p>
            <a:pPr lvl="0" algn="ctr"/>
            <a:r>
              <a:rPr lang="zh-CN" altLang="en-US" sz="2400" b="1" dirty="0" smtClean="0">
                <a:solidFill>
                  <a:schemeClr val="bg1"/>
                </a:solidFill>
                <a:latin typeface="微软雅黑" panose="020B0503020204020204" charset="-122"/>
                <a:ea typeface="微软雅黑" panose="020B0503020204020204" charset="-122"/>
              </a:rPr>
              <a:t>暑期疗养</a:t>
            </a:r>
            <a:endParaRPr lang="zh-CN" altLang="en-US" sz="2400" b="1" dirty="0">
              <a:solidFill>
                <a:schemeClr val="bg1"/>
              </a:solidFill>
              <a:latin typeface="微软雅黑" panose="020B0503020204020204" charset="-122"/>
              <a:ea typeface="微软雅黑" panose="020B0503020204020204" charset="-122"/>
            </a:endParaRPr>
          </a:p>
        </p:txBody>
      </p:sp>
      <p:sp>
        <p:nvSpPr>
          <p:cNvPr id="41" name="矩形 40">
            <a:extLst>
              <a:ext uri="{FF2B5EF4-FFF2-40B4-BE49-F238E27FC236}">
                <a16:creationId xmlns:a16="http://schemas.microsoft.com/office/drawing/2014/main" xmlns="" id="{CBCC7A42-F71B-4CBF-BEDA-EFA69D4DA669}"/>
              </a:ext>
            </a:extLst>
          </p:cNvPr>
          <p:cNvSpPr/>
          <p:nvPr/>
        </p:nvSpPr>
        <p:spPr>
          <a:xfrm>
            <a:off x="8273652" y="1682231"/>
            <a:ext cx="3339364" cy="4800325"/>
          </a:xfrm>
          <a:prstGeom prst="rect">
            <a:avLst/>
          </a:prstGeom>
          <a:noFill/>
          <a:ln>
            <a:solidFill>
              <a:srgbClr val="B41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2" name="矩形 41">
            <a:extLst>
              <a:ext uri="{FF2B5EF4-FFF2-40B4-BE49-F238E27FC236}">
                <a16:creationId xmlns:a16="http://schemas.microsoft.com/office/drawing/2014/main" xmlns="" id="{47DB58A4-3EBD-42FA-8395-6A8CE4B73236}"/>
              </a:ext>
            </a:extLst>
          </p:cNvPr>
          <p:cNvSpPr/>
          <p:nvPr/>
        </p:nvSpPr>
        <p:spPr>
          <a:xfrm>
            <a:off x="9081569" y="1475279"/>
            <a:ext cx="1723549" cy="461665"/>
          </a:xfrm>
          <a:prstGeom prst="rect">
            <a:avLst/>
          </a:prstGeom>
          <a:gradFill>
            <a:gsLst>
              <a:gs pos="0">
                <a:srgbClr val="9E0000"/>
              </a:gs>
              <a:gs pos="51000">
                <a:srgbClr val="EC291A"/>
              </a:gs>
            </a:gsLst>
            <a:lin ang="2700000" scaled="0"/>
          </a:gradFill>
        </p:spPr>
        <p:txBody>
          <a:bodyPr wrap="none">
            <a:spAutoFit/>
          </a:bodyPr>
          <a:lstStyle/>
          <a:p>
            <a:pPr algn="ctr"/>
            <a:r>
              <a:rPr lang="zh-CN" altLang="en-US" sz="2400" b="1" dirty="0" smtClean="0">
                <a:solidFill>
                  <a:schemeClr val="bg1"/>
                </a:solidFill>
                <a:latin typeface="微软雅黑" panose="020B0503020204020204" charset="-122"/>
                <a:ea typeface="微软雅黑" panose="020B0503020204020204" charset="-122"/>
              </a:rPr>
              <a:t>宝贝嘉年华</a:t>
            </a:r>
            <a:endParaRPr lang="zh-CN" altLang="en-US" sz="2400" b="1" dirty="0">
              <a:solidFill>
                <a:schemeClr val="bg1"/>
              </a:solidFill>
              <a:latin typeface="微软雅黑" panose="020B0503020204020204" charset="-122"/>
              <a:ea typeface="微软雅黑" panose="020B0503020204020204" charset="-122"/>
            </a:endParaRPr>
          </a:p>
        </p:txBody>
      </p:sp>
      <p:sp>
        <p:nvSpPr>
          <p:cNvPr id="3" name="矩形: 圆角 2">
            <a:extLst>
              <a:ext uri="{FF2B5EF4-FFF2-40B4-BE49-F238E27FC236}">
                <a16:creationId xmlns:a16="http://schemas.microsoft.com/office/drawing/2014/main" xmlns="" id="{5D058855-999E-4460-9E80-E1E6C457A77C}"/>
              </a:ext>
            </a:extLst>
          </p:cNvPr>
          <p:cNvSpPr/>
          <p:nvPr/>
        </p:nvSpPr>
        <p:spPr>
          <a:xfrm>
            <a:off x="2004433" y="6403550"/>
            <a:ext cx="650150" cy="14125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圆角 26">
            <a:extLst>
              <a:ext uri="{FF2B5EF4-FFF2-40B4-BE49-F238E27FC236}">
                <a16:creationId xmlns:a16="http://schemas.microsoft.com/office/drawing/2014/main" xmlns="" id="{81D4749A-7C1C-4FFF-AF07-5F4DEE3F83F2}"/>
              </a:ext>
            </a:extLst>
          </p:cNvPr>
          <p:cNvSpPr/>
          <p:nvPr/>
        </p:nvSpPr>
        <p:spPr>
          <a:xfrm>
            <a:off x="5842363" y="6403550"/>
            <a:ext cx="650150" cy="14125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圆角 47">
            <a:extLst>
              <a:ext uri="{FF2B5EF4-FFF2-40B4-BE49-F238E27FC236}">
                <a16:creationId xmlns:a16="http://schemas.microsoft.com/office/drawing/2014/main" xmlns="" id="{B573C074-7D5D-4C51-AA9C-1F5CDE315792}"/>
              </a:ext>
            </a:extLst>
          </p:cNvPr>
          <p:cNvSpPr/>
          <p:nvPr/>
        </p:nvSpPr>
        <p:spPr>
          <a:xfrm>
            <a:off x="9772549" y="6403550"/>
            <a:ext cx="650150" cy="14125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922" y="2770910"/>
            <a:ext cx="3261478" cy="3651464"/>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0" y="2759806"/>
            <a:ext cx="3131127" cy="3643744"/>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1362" y="2770910"/>
            <a:ext cx="3326455" cy="3534090"/>
          </a:xfrm>
          <a:prstGeom prst="rect">
            <a:avLst/>
          </a:prstGeom>
        </p:spPr>
      </p:pic>
    </p:spTree>
    <p:extLst>
      <p:ext uri="{BB962C8B-B14F-4D97-AF65-F5344CB8AC3E}">
        <p14:creationId xmlns:p14="http://schemas.microsoft.com/office/powerpoint/2010/main" val="1412094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形状 11"/>
          <p:cNvSpPr/>
          <p:nvPr/>
        </p:nvSpPr>
        <p:spPr>
          <a:xfrm>
            <a:off x="4191001" y="0"/>
            <a:ext cx="7708899" cy="6858000"/>
          </a:xfrm>
          <a:custGeom>
            <a:avLst/>
            <a:gdLst>
              <a:gd name="connsiteX0" fmla="*/ 766061 w 7708899"/>
              <a:gd name="connsiteY0" fmla="*/ 0 h 6858000"/>
              <a:gd name="connsiteX1" fmla="*/ 7708899 w 7708899"/>
              <a:gd name="connsiteY1" fmla="*/ 0 h 6858000"/>
              <a:gd name="connsiteX2" fmla="*/ 7708899 w 7708899"/>
              <a:gd name="connsiteY2" fmla="*/ 6858000 h 6858000"/>
              <a:gd name="connsiteX3" fmla="*/ 766061 w 7708899"/>
              <a:gd name="connsiteY3" fmla="*/ 6858000 h 6858000"/>
              <a:gd name="connsiteX4" fmla="*/ 632750 w 7708899"/>
              <a:gd name="connsiteY4" fmla="*/ 6563124 h 6858000"/>
              <a:gd name="connsiteX5" fmla="*/ 0 w 7708899"/>
              <a:gd name="connsiteY5" fmla="*/ 3429000 h 6858000"/>
              <a:gd name="connsiteX6" fmla="*/ 632750 w 7708899"/>
              <a:gd name="connsiteY6" fmla="*/ 2948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8899" h="6858000">
                <a:moveTo>
                  <a:pt x="766061" y="0"/>
                </a:moveTo>
                <a:lnTo>
                  <a:pt x="7708899" y="0"/>
                </a:lnTo>
                <a:lnTo>
                  <a:pt x="7708899" y="6858000"/>
                </a:lnTo>
                <a:lnTo>
                  <a:pt x="766061" y="6858000"/>
                </a:lnTo>
                <a:lnTo>
                  <a:pt x="632750" y="6563124"/>
                </a:lnTo>
                <a:cubicBezTo>
                  <a:pt x="225307" y="5599820"/>
                  <a:pt x="0" y="4540722"/>
                  <a:pt x="0" y="3429000"/>
                </a:cubicBezTo>
                <a:cubicBezTo>
                  <a:pt x="0" y="2317279"/>
                  <a:pt x="225307" y="1258180"/>
                  <a:pt x="632750" y="294876"/>
                </a:cubicBezTo>
                <a:close/>
              </a:path>
            </a:pathLst>
          </a:cu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23" name="图片 22" descr="图片包含 树, 建筑物, 天空, 户外&#10;&#10;已生成极高可信度的说明"/>
          <p:cNvPicPr>
            <a:picLocks noChangeAspect="1"/>
          </p:cNvPicPr>
          <p:nvPr/>
        </p:nvPicPr>
        <p:blipFill rotWithShape="1">
          <a:blip r:embed="rId3" cstate="hqprint"/>
          <a:srcRect/>
          <a:stretch>
            <a:fillRect/>
          </a:stretch>
        </p:blipFill>
        <p:spPr>
          <a:xfrm>
            <a:off x="4503422" y="0"/>
            <a:ext cx="7677811" cy="6858000"/>
          </a:xfrm>
          <a:custGeom>
            <a:avLst/>
            <a:gdLst>
              <a:gd name="connsiteX0" fmla="*/ 734973 w 7677811"/>
              <a:gd name="connsiteY0" fmla="*/ 0 h 6858000"/>
              <a:gd name="connsiteX1" fmla="*/ 7677811 w 7677811"/>
              <a:gd name="connsiteY1" fmla="*/ 0 h 6858000"/>
              <a:gd name="connsiteX2" fmla="*/ 7677811 w 7677811"/>
              <a:gd name="connsiteY2" fmla="*/ 6858000 h 6858000"/>
              <a:gd name="connsiteX3" fmla="*/ 734973 w 7677811"/>
              <a:gd name="connsiteY3" fmla="*/ 6858000 h 6858000"/>
              <a:gd name="connsiteX4" fmla="*/ 601662 w 7677811"/>
              <a:gd name="connsiteY4" fmla="*/ 6563124 h 6858000"/>
              <a:gd name="connsiteX5" fmla="*/ 10483 w 7677811"/>
              <a:gd name="connsiteY5" fmla="*/ 4252250 h 6858000"/>
              <a:gd name="connsiteX6" fmla="*/ 0 w 7677811"/>
              <a:gd name="connsiteY6" fmla="*/ 4114396 h 6858000"/>
              <a:gd name="connsiteX7" fmla="*/ 0 w 7677811"/>
              <a:gd name="connsiteY7" fmla="*/ 2743604 h 6858000"/>
              <a:gd name="connsiteX8" fmla="*/ 10483 w 7677811"/>
              <a:gd name="connsiteY8" fmla="*/ 2605751 h 6858000"/>
              <a:gd name="connsiteX9" fmla="*/ 601662 w 7677811"/>
              <a:gd name="connsiteY9" fmla="*/ 2948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77811" h="6858000">
                <a:moveTo>
                  <a:pt x="734973" y="0"/>
                </a:moveTo>
                <a:lnTo>
                  <a:pt x="7677811" y="0"/>
                </a:lnTo>
                <a:lnTo>
                  <a:pt x="7677811" y="6858000"/>
                </a:lnTo>
                <a:lnTo>
                  <a:pt x="734973" y="6858000"/>
                </a:lnTo>
                <a:lnTo>
                  <a:pt x="601662" y="6563124"/>
                </a:lnTo>
                <a:cubicBezTo>
                  <a:pt x="296080" y="5840646"/>
                  <a:pt x="92949" y="5064284"/>
                  <a:pt x="10483" y="4252250"/>
                </a:cubicBezTo>
                <a:lnTo>
                  <a:pt x="0" y="4114396"/>
                </a:lnTo>
                <a:lnTo>
                  <a:pt x="0" y="2743604"/>
                </a:lnTo>
                <a:lnTo>
                  <a:pt x="10483" y="2605751"/>
                </a:lnTo>
                <a:cubicBezTo>
                  <a:pt x="92949" y="1793717"/>
                  <a:pt x="296080" y="1017354"/>
                  <a:pt x="601662" y="294876"/>
                </a:cubicBezTo>
                <a:close/>
              </a:path>
            </a:pathLst>
          </a:custGeom>
        </p:spPr>
      </p:pic>
      <p:sp>
        <p:nvSpPr>
          <p:cNvPr id="10" name="任意多边形: 形状 9"/>
          <p:cNvSpPr/>
          <p:nvPr/>
        </p:nvSpPr>
        <p:spPr>
          <a:xfrm>
            <a:off x="4419066" y="0"/>
            <a:ext cx="7708899" cy="6858000"/>
          </a:xfrm>
          <a:custGeom>
            <a:avLst/>
            <a:gdLst>
              <a:gd name="connsiteX0" fmla="*/ 766061 w 7708899"/>
              <a:gd name="connsiteY0" fmla="*/ 0 h 6858000"/>
              <a:gd name="connsiteX1" fmla="*/ 7708899 w 7708899"/>
              <a:gd name="connsiteY1" fmla="*/ 0 h 6858000"/>
              <a:gd name="connsiteX2" fmla="*/ 7708899 w 7708899"/>
              <a:gd name="connsiteY2" fmla="*/ 6858000 h 6858000"/>
              <a:gd name="connsiteX3" fmla="*/ 766061 w 7708899"/>
              <a:gd name="connsiteY3" fmla="*/ 6858000 h 6858000"/>
              <a:gd name="connsiteX4" fmla="*/ 632750 w 7708899"/>
              <a:gd name="connsiteY4" fmla="*/ 6563124 h 6858000"/>
              <a:gd name="connsiteX5" fmla="*/ 0 w 7708899"/>
              <a:gd name="connsiteY5" fmla="*/ 3429000 h 6858000"/>
              <a:gd name="connsiteX6" fmla="*/ 632750 w 7708899"/>
              <a:gd name="connsiteY6" fmla="*/ 2948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8899" h="6858000">
                <a:moveTo>
                  <a:pt x="766061" y="0"/>
                </a:moveTo>
                <a:lnTo>
                  <a:pt x="7708899" y="0"/>
                </a:lnTo>
                <a:lnTo>
                  <a:pt x="7708899" y="6858000"/>
                </a:lnTo>
                <a:lnTo>
                  <a:pt x="766061" y="6858000"/>
                </a:lnTo>
                <a:lnTo>
                  <a:pt x="632750" y="6563124"/>
                </a:lnTo>
                <a:cubicBezTo>
                  <a:pt x="225307" y="5599820"/>
                  <a:pt x="0" y="4540722"/>
                  <a:pt x="0" y="3429000"/>
                </a:cubicBezTo>
                <a:cubicBezTo>
                  <a:pt x="0" y="2317279"/>
                  <a:pt x="225307" y="1258180"/>
                  <a:pt x="632750" y="294876"/>
                </a:cubicBezTo>
                <a:close/>
              </a:path>
            </a:pathLst>
          </a:custGeom>
          <a:gradFill flip="none" rotWithShape="1">
            <a:gsLst>
              <a:gs pos="0">
                <a:srgbClr val="FF0000">
                  <a:alpha val="82000"/>
                </a:srgbClr>
              </a:gs>
              <a:gs pos="100000">
                <a:srgbClr val="9E0000">
                  <a:alpha val="60000"/>
                </a:srgbClr>
              </a:gs>
            </a:gsLst>
            <a:lin ang="15600000" scaled="0"/>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DIN"/>
              <a:ea typeface="微软雅黑 Light" panose="020B0502040204020203" charset="-122"/>
              <a:cs typeface="+mn-cs"/>
            </a:endParaRPr>
          </a:p>
        </p:txBody>
      </p:sp>
      <p:sp>
        <p:nvSpPr>
          <p:cNvPr id="5" name="任意多边形: 形状 4"/>
          <p:cNvSpPr/>
          <p:nvPr/>
        </p:nvSpPr>
        <p:spPr>
          <a:xfrm>
            <a:off x="1617663" y="2134872"/>
            <a:ext cx="1253414" cy="2579411"/>
          </a:xfrm>
          <a:custGeom>
            <a:avLst/>
            <a:gdLst>
              <a:gd name="connsiteX0" fmla="*/ 1219200 w 1219200"/>
              <a:gd name="connsiteY0" fmla="*/ 520700 h 2882900"/>
              <a:gd name="connsiteX1" fmla="*/ 1219200 w 1219200"/>
              <a:gd name="connsiteY1" fmla="*/ 457200 h 2882900"/>
              <a:gd name="connsiteX2" fmla="*/ 1219200 w 1219200"/>
              <a:gd name="connsiteY2" fmla="*/ 0 h 2882900"/>
              <a:gd name="connsiteX3" fmla="*/ 0 w 1219200"/>
              <a:gd name="connsiteY3" fmla="*/ 0 h 2882900"/>
              <a:gd name="connsiteX4" fmla="*/ 0 w 1219200"/>
              <a:gd name="connsiteY4" fmla="*/ 2882900 h 2882900"/>
              <a:gd name="connsiteX5" fmla="*/ 939800 w 1219200"/>
              <a:gd name="connsiteY5" fmla="*/ 2882900 h 2882900"/>
              <a:gd name="connsiteX0-1" fmla="*/ 1219200 w 1219200"/>
              <a:gd name="connsiteY0-2" fmla="*/ 1219200 h 2882900"/>
              <a:gd name="connsiteX1-3" fmla="*/ 1219200 w 1219200"/>
              <a:gd name="connsiteY1-4" fmla="*/ 457200 h 2882900"/>
              <a:gd name="connsiteX2-5" fmla="*/ 1219200 w 1219200"/>
              <a:gd name="connsiteY2-6" fmla="*/ 0 h 2882900"/>
              <a:gd name="connsiteX3-7" fmla="*/ 0 w 1219200"/>
              <a:gd name="connsiteY3-8" fmla="*/ 0 h 2882900"/>
              <a:gd name="connsiteX4-9" fmla="*/ 0 w 1219200"/>
              <a:gd name="connsiteY4-10" fmla="*/ 2882900 h 2882900"/>
              <a:gd name="connsiteX5-11" fmla="*/ 939800 w 1219200"/>
              <a:gd name="connsiteY5-12" fmla="*/ 2882900 h 2882900"/>
              <a:gd name="connsiteX0-13" fmla="*/ 1219200 w 1219200"/>
              <a:gd name="connsiteY0-14" fmla="*/ 1219200 h 2889250"/>
              <a:gd name="connsiteX1-15" fmla="*/ 1219200 w 1219200"/>
              <a:gd name="connsiteY1-16" fmla="*/ 457200 h 2889250"/>
              <a:gd name="connsiteX2-17" fmla="*/ 1219200 w 1219200"/>
              <a:gd name="connsiteY2-18" fmla="*/ 0 h 2889250"/>
              <a:gd name="connsiteX3-19" fmla="*/ 0 w 1219200"/>
              <a:gd name="connsiteY3-20" fmla="*/ 0 h 2889250"/>
              <a:gd name="connsiteX4-21" fmla="*/ 0 w 1219200"/>
              <a:gd name="connsiteY4-22" fmla="*/ 2882900 h 2889250"/>
              <a:gd name="connsiteX5-23" fmla="*/ 381000 w 1219200"/>
              <a:gd name="connsiteY5-24" fmla="*/ 2889250 h 2889250"/>
              <a:gd name="connsiteX0-25" fmla="*/ 1345053 w 1345053"/>
              <a:gd name="connsiteY0-26" fmla="*/ 223520 h 2889250"/>
              <a:gd name="connsiteX1-27" fmla="*/ 1219200 w 1345053"/>
              <a:gd name="connsiteY1-28" fmla="*/ 457200 h 2889250"/>
              <a:gd name="connsiteX2-29" fmla="*/ 1219200 w 1345053"/>
              <a:gd name="connsiteY2-30" fmla="*/ 0 h 2889250"/>
              <a:gd name="connsiteX3-31" fmla="*/ 0 w 1345053"/>
              <a:gd name="connsiteY3-32" fmla="*/ 0 h 2889250"/>
              <a:gd name="connsiteX4-33" fmla="*/ 0 w 1345053"/>
              <a:gd name="connsiteY4-34" fmla="*/ 2882900 h 2889250"/>
              <a:gd name="connsiteX5-35" fmla="*/ 381000 w 1345053"/>
              <a:gd name="connsiteY5-36" fmla="*/ 2889250 h 2889250"/>
              <a:gd name="connsiteX0-37" fmla="*/ 1219200 w 1219200"/>
              <a:gd name="connsiteY0-38" fmla="*/ 457200 h 2889250"/>
              <a:gd name="connsiteX1-39" fmla="*/ 1219200 w 1219200"/>
              <a:gd name="connsiteY1-40" fmla="*/ 0 h 2889250"/>
              <a:gd name="connsiteX2-41" fmla="*/ 0 w 1219200"/>
              <a:gd name="connsiteY2-42" fmla="*/ 0 h 2889250"/>
              <a:gd name="connsiteX3-43" fmla="*/ 0 w 1219200"/>
              <a:gd name="connsiteY3-44" fmla="*/ 2882900 h 2889250"/>
              <a:gd name="connsiteX4-45" fmla="*/ 381000 w 1219200"/>
              <a:gd name="connsiteY4-46" fmla="*/ 2889250 h 2889250"/>
              <a:gd name="connsiteX0-47" fmla="*/ 1213582 w 1219200"/>
              <a:gd name="connsiteY0-48" fmla="*/ 254000 h 2889250"/>
              <a:gd name="connsiteX1-49" fmla="*/ 1219200 w 1219200"/>
              <a:gd name="connsiteY1-50" fmla="*/ 0 h 2889250"/>
              <a:gd name="connsiteX2-51" fmla="*/ 0 w 1219200"/>
              <a:gd name="connsiteY2-52" fmla="*/ 0 h 2889250"/>
              <a:gd name="connsiteX3-53" fmla="*/ 0 w 1219200"/>
              <a:gd name="connsiteY3-54" fmla="*/ 2882900 h 2889250"/>
              <a:gd name="connsiteX4-55" fmla="*/ 381000 w 1219200"/>
              <a:gd name="connsiteY4-56" fmla="*/ 2889250 h 2889250"/>
              <a:gd name="connsiteX0-57" fmla="*/ 1222010 w 1222010"/>
              <a:gd name="connsiteY0-58" fmla="*/ 260350 h 2889250"/>
              <a:gd name="connsiteX1-59" fmla="*/ 1219200 w 1222010"/>
              <a:gd name="connsiteY1-60" fmla="*/ 0 h 2889250"/>
              <a:gd name="connsiteX2-61" fmla="*/ 0 w 1222010"/>
              <a:gd name="connsiteY2-62" fmla="*/ 0 h 2889250"/>
              <a:gd name="connsiteX3-63" fmla="*/ 0 w 1222010"/>
              <a:gd name="connsiteY3-64" fmla="*/ 2882900 h 2889250"/>
              <a:gd name="connsiteX4-65" fmla="*/ 381000 w 1222010"/>
              <a:gd name="connsiteY4-66" fmla="*/ 2889250 h 2889250"/>
              <a:gd name="connsiteX0-67" fmla="*/ 1216392 w 1219324"/>
              <a:gd name="connsiteY0-68" fmla="*/ 260350 h 2889250"/>
              <a:gd name="connsiteX1-69" fmla="*/ 1219200 w 1219324"/>
              <a:gd name="connsiteY1-70" fmla="*/ 0 h 2889250"/>
              <a:gd name="connsiteX2-71" fmla="*/ 0 w 1219324"/>
              <a:gd name="connsiteY2-72" fmla="*/ 0 h 2889250"/>
              <a:gd name="connsiteX3-73" fmla="*/ 0 w 1219324"/>
              <a:gd name="connsiteY3-74" fmla="*/ 2882900 h 2889250"/>
              <a:gd name="connsiteX4-75" fmla="*/ 381000 w 1219324"/>
              <a:gd name="connsiteY4-76" fmla="*/ 2889250 h 2889250"/>
              <a:gd name="connsiteX0-77" fmla="*/ 1219201 w 1219470"/>
              <a:gd name="connsiteY0-78" fmla="*/ 260350 h 2889250"/>
              <a:gd name="connsiteX1-79" fmla="*/ 1219200 w 1219470"/>
              <a:gd name="connsiteY1-80" fmla="*/ 0 h 2889250"/>
              <a:gd name="connsiteX2-81" fmla="*/ 0 w 1219470"/>
              <a:gd name="connsiteY2-82" fmla="*/ 0 h 2889250"/>
              <a:gd name="connsiteX3-83" fmla="*/ 0 w 1219470"/>
              <a:gd name="connsiteY3-84" fmla="*/ 2882900 h 2889250"/>
              <a:gd name="connsiteX4-85" fmla="*/ 381000 w 1219470"/>
              <a:gd name="connsiteY4-86" fmla="*/ 2889250 h 28892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470" h="2889250">
                <a:moveTo>
                  <a:pt x="1219201" y="260350"/>
                </a:moveTo>
                <a:cubicBezTo>
                  <a:pt x="1218264" y="173567"/>
                  <a:pt x="1220137" y="86783"/>
                  <a:pt x="1219200" y="0"/>
                </a:cubicBezTo>
                <a:lnTo>
                  <a:pt x="0" y="0"/>
                </a:lnTo>
                <a:lnTo>
                  <a:pt x="0" y="2882900"/>
                </a:lnTo>
                <a:lnTo>
                  <a:pt x="381000" y="2889250"/>
                </a:lnTo>
              </a:path>
            </a:pathLst>
          </a:custGeom>
          <a:noFill/>
          <a:ln w="19050">
            <a:solidFill>
              <a:srgbClr val="F11F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25" name="任意多边形: 形状 24"/>
          <p:cNvSpPr/>
          <p:nvPr/>
        </p:nvSpPr>
        <p:spPr>
          <a:xfrm>
            <a:off x="2398659" y="2673628"/>
            <a:ext cx="571500" cy="1646682"/>
          </a:xfrm>
          <a:custGeom>
            <a:avLst/>
            <a:gdLst/>
            <a:ahLst/>
            <a:cxnLst/>
            <a:rect l="l" t="t" r="r" b="b"/>
            <a:pathLst>
              <a:path w="571500" h="1646682">
                <a:moveTo>
                  <a:pt x="60198" y="1235202"/>
                </a:moveTo>
                <a:cubicBezTo>
                  <a:pt x="90345" y="1244664"/>
                  <a:pt x="116729" y="1256602"/>
                  <a:pt x="139351" y="1271016"/>
                </a:cubicBezTo>
                <a:cubicBezTo>
                  <a:pt x="161973" y="1285431"/>
                  <a:pt x="180547" y="1302703"/>
                  <a:pt x="195072" y="1322832"/>
                </a:cubicBezTo>
                <a:lnTo>
                  <a:pt x="115824" y="1382268"/>
                </a:lnTo>
                <a:close/>
                <a:moveTo>
                  <a:pt x="368046" y="914400"/>
                </a:moveTo>
                <a:lnTo>
                  <a:pt x="467106" y="914400"/>
                </a:lnTo>
                <a:lnTo>
                  <a:pt x="467106" y="1185672"/>
                </a:lnTo>
                <a:lnTo>
                  <a:pt x="561594" y="1185672"/>
                </a:lnTo>
                <a:lnTo>
                  <a:pt x="561594" y="1200912"/>
                </a:lnTo>
                <a:lnTo>
                  <a:pt x="320040" y="1200912"/>
                </a:lnTo>
                <a:lnTo>
                  <a:pt x="320040" y="1252728"/>
                </a:lnTo>
                <a:cubicBezTo>
                  <a:pt x="332264" y="1269857"/>
                  <a:pt x="344964" y="1286272"/>
                  <a:pt x="358140" y="1301972"/>
                </a:cubicBezTo>
                <a:cubicBezTo>
                  <a:pt x="371316" y="1317673"/>
                  <a:pt x="384778" y="1332754"/>
                  <a:pt x="398526" y="1347216"/>
                </a:cubicBezTo>
                <a:lnTo>
                  <a:pt x="446532" y="1235964"/>
                </a:lnTo>
                <a:lnTo>
                  <a:pt x="525780" y="1305306"/>
                </a:lnTo>
                <a:lnTo>
                  <a:pt x="416052" y="1365504"/>
                </a:lnTo>
                <a:cubicBezTo>
                  <a:pt x="464058" y="1412875"/>
                  <a:pt x="515874" y="1453007"/>
                  <a:pt x="571500" y="1485900"/>
                </a:cubicBezTo>
                <a:lnTo>
                  <a:pt x="493014" y="1588770"/>
                </a:lnTo>
                <a:cubicBezTo>
                  <a:pt x="453755" y="1554702"/>
                  <a:pt x="419688" y="1514253"/>
                  <a:pt x="390811" y="1467422"/>
                </a:cubicBezTo>
                <a:cubicBezTo>
                  <a:pt x="361934" y="1420590"/>
                  <a:pt x="338344" y="1366044"/>
                  <a:pt x="320040" y="1303782"/>
                </a:cubicBezTo>
                <a:lnTo>
                  <a:pt x="320040" y="1572768"/>
                </a:lnTo>
                <a:cubicBezTo>
                  <a:pt x="319516" y="1595327"/>
                  <a:pt x="310087" y="1612884"/>
                  <a:pt x="291751" y="1625441"/>
                </a:cubicBezTo>
                <a:cubicBezTo>
                  <a:pt x="273415" y="1637999"/>
                  <a:pt x="249317" y="1645079"/>
                  <a:pt x="219456" y="1646682"/>
                </a:cubicBezTo>
                <a:lnTo>
                  <a:pt x="219456" y="1607820"/>
                </a:lnTo>
                <a:lnTo>
                  <a:pt x="126492" y="1543812"/>
                </a:lnTo>
                <a:lnTo>
                  <a:pt x="219456" y="1543812"/>
                </a:lnTo>
                <a:lnTo>
                  <a:pt x="219456" y="1402842"/>
                </a:lnTo>
                <a:lnTo>
                  <a:pt x="39624" y="1556766"/>
                </a:lnTo>
                <a:lnTo>
                  <a:pt x="0" y="1456944"/>
                </a:lnTo>
                <a:lnTo>
                  <a:pt x="219456" y="1376172"/>
                </a:lnTo>
                <a:lnTo>
                  <a:pt x="219456" y="1200912"/>
                </a:lnTo>
                <a:lnTo>
                  <a:pt x="762" y="1200912"/>
                </a:lnTo>
                <a:lnTo>
                  <a:pt x="762" y="1185672"/>
                </a:lnTo>
                <a:lnTo>
                  <a:pt x="368046" y="1185672"/>
                </a:lnTo>
                <a:lnTo>
                  <a:pt x="368046" y="1078230"/>
                </a:lnTo>
                <a:lnTo>
                  <a:pt x="79248" y="1078230"/>
                </a:lnTo>
                <a:lnTo>
                  <a:pt x="79248" y="1062990"/>
                </a:lnTo>
                <a:lnTo>
                  <a:pt x="368046" y="1062990"/>
                </a:lnTo>
                <a:lnTo>
                  <a:pt x="368046" y="949452"/>
                </a:lnTo>
                <a:lnTo>
                  <a:pt x="70104" y="949452"/>
                </a:lnTo>
                <a:lnTo>
                  <a:pt x="70104" y="934212"/>
                </a:lnTo>
                <a:lnTo>
                  <a:pt x="368046" y="934212"/>
                </a:lnTo>
                <a:close/>
                <a:moveTo>
                  <a:pt x="176784" y="451104"/>
                </a:moveTo>
                <a:lnTo>
                  <a:pt x="176784" y="627126"/>
                </a:lnTo>
                <a:lnTo>
                  <a:pt x="394716" y="627126"/>
                </a:lnTo>
                <a:lnTo>
                  <a:pt x="394716" y="451104"/>
                </a:lnTo>
                <a:close/>
                <a:moveTo>
                  <a:pt x="176784" y="246126"/>
                </a:moveTo>
                <a:lnTo>
                  <a:pt x="176784" y="435864"/>
                </a:lnTo>
                <a:lnTo>
                  <a:pt x="394716" y="435864"/>
                </a:lnTo>
                <a:lnTo>
                  <a:pt x="394716" y="246126"/>
                </a:lnTo>
                <a:close/>
                <a:moveTo>
                  <a:pt x="176784" y="40386"/>
                </a:moveTo>
                <a:lnTo>
                  <a:pt x="176784" y="230886"/>
                </a:lnTo>
                <a:lnTo>
                  <a:pt x="394716" y="230886"/>
                </a:lnTo>
                <a:lnTo>
                  <a:pt x="394716" y="40386"/>
                </a:lnTo>
                <a:close/>
                <a:moveTo>
                  <a:pt x="69342" y="0"/>
                </a:moveTo>
                <a:lnTo>
                  <a:pt x="176784" y="0"/>
                </a:lnTo>
                <a:lnTo>
                  <a:pt x="176784" y="25146"/>
                </a:lnTo>
                <a:lnTo>
                  <a:pt x="394716" y="25146"/>
                </a:lnTo>
                <a:lnTo>
                  <a:pt x="394716" y="0"/>
                </a:lnTo>
                <a:lnTo>
                  <a:pt x="502158" y="0"/>
                </a:lnTo>
                <a:lnTo>
                  <a:pt x="502158" y="694944"/>
                </a:lnTo>
                <a:lnTo>
                  <a:pt x="394716" y="694944"/>
                </a:lnTo>
                <a:lnTo>
                  <a:pt x="394716" y="642366"/>
                </a:lnTo>
                <a:lnTo>
                  <a:pt x="176784" y="642366"/>
                </a:lnTo>
                <a:lnTo>
                  <a:pt x="176784" y="694944"/>
                </a:lnTo>
                <a:lnTo>
                  <a:pt x="69342" y="694944"/>
                </a:ln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6000" b="0" i="0" u="none" strike="noStrike" kern="1200" cap="none" spc="0" normalizeH="0" baseline="0" noProof="0" dirty="0">
              <a:ln>
                <a:noFill/>
              </a:ln>
              <a:solidFill>
                <a:prstClr val="black"/>
              </a:solidFill>
              <a:effectLst/>
              <a:uLnTx/>
              <a:uFillTx/>
              <a:latin typeface="造字工房朗宋（非商用）常规体" pitchFamily="50" charset="-122"/>
              <a:ea typeface="造字工房朗宋（非商用）常规体" pitchFamily="50" charset="-122"/>
              <a:cs typeface="+mn-cs"/>
            </a:endParaRPr>
          </a:p>
        </p:txBody>
      </p:sp>
      <p:sp>
        <p:nvSpPr>
          <p:cNvPr id="29" name="任意多边形: 形状 28"/>
          <p:cNvSpPr/>
          <p:nvPr/>
        </p:nvSpPr>
        <p:spPr>
          <a:xfrm>
            <a:off x="2170593" y="4543723"/>
            <a:ext cx="1027631" cy="227991"/>
          </a:xfrm>
          <a:custGeom>
            <a:avLst/>
            <a:gdLst>
              <a:gd name="connsiteX0" fmla="*/ 691111 w 1027631"/>
              <a:gd name="connsiteY0" fmla="*/ 96921 h 227991"/>
              <a:gd name="connsiteX1" fmla="*/ 684602 w 1027631"/>
              <a:gd name="connsiteY1" fmla="*/ 97917 h 227991"/>
              <a:gd name="connsiteX2" fmla="*/ 677515 w 1027631"/>
              <a:gd name="connsiteY2" fmla="*/ 102413 h 227991"/>
              <a:gd name="connsiteX3" fmla="*/ 670086 w 1027631"/>
              <a:gd name="connsiteY3" fmla="*/ 117844 h 227991"/>
              <a:gd name="connsiteX4" fmla="*/ 667457 w 1027631"/>
              <a:gd name="connsiteY4" fmla="*/ 145390 h 227991"/>
              <a:gd name="connsiteX5" fmla="*/ 711327 w 1027631"/>
              <a:gd name="connsiteY5" fmla="*/ 145390 h 227991"/>
              <a:gd name="connsiteX6" fmla="*/ 708774 w 1027631"/>
              <a:gd name="connsiteY6" fmla="*/ 117844 h 227991"/>
              <a:gd name="connsiteX7" fmla="*/ 702792 w 1027631"/>
              <a:gd name="connsiteY7" fmla="*/ 102413 h 227991"/>
              <a:gd name="connsiteX8" fmla="*/ 696887 w 1027631"/>
              <a:gd name="connsiteY8" fmla="*/ 97917 h 227991"/>
              <a:gd name="connsiteX9" fmla="*/ 253719 w 1027631"/>
              <a:gd name="connsiteY9" fmla="*/ 96885 h 227991"/>
              <a:gd name="connsiteX10" fmla="*/ 246642 w 1027631"/>
              <a:gd name="connsiteY10" fmla="*/ 97917 h 227991"/>
              <a:gd name="connsiteX11" fmla="*/ 239365 w 1027631"/>
              <a:gd name="connsiteY11" fmla="*/ 102413 h 227991"/>
              <a:gd name="connsiteX12" fmla="*/ 231441 w 1027631"/>
              <a:gd name="connsiteY12" fmla="*/ 121882 h 227991"/>
              <a:gd name="connsiteX13" fmla="*/ 229002 w 1027631"/>
              <a:gd name="connsiteY13" fmla="*/ 157582 h 227991"/>
              <a:gd name="connsiteX14" fmla="*/ 231441 w 1027631"/>
              <a:gd name="connsiteY14" fmla="*/ 194767 h 227991"/>
              <a:gd name="connsiteX15" fmla="*/ 239365 w 1027631"/>
              <a:gd name="connsiteY15" fmla="*/ 212751 h 227991"/>
              <a:gd name="connsiteX16" fmla="*/ 246642 w 1027631"/>
              <a:gd name="connsiteY16" fmla="*/ 217246 h 227991"/>
              <a:gd name="connsiteX17" fmla="*/ 253719 w 1027631"/>
              <a:gd name="connsiteY17" fmla="*/ 218279 h 227991"/>
              <a:gd name="connsiteX18" fmla="*/ 261099 w 1027631"/>
              <a:gd name="connsiteY18" fmla="*/ 217246 h 227991"/>
              <a:gd name="connsiteX19" fmla="*/ 268300 w 1027631"/>
              <a:gd name="connsiteY19" fmla="*/ 212751 h 227991"/>
              <a:gd name="connsiteX20" fmla="*/ 276225 w 1027631"/>
              <a:gd name="connsiteY20" fmla="*/ 194767 h 227991"/>
              <a:gd name="connsiteX21" fmla="*/ 278663 w 1027631"/>
              <a:gd name="connsiteY21" fmla="*/ 157582 h 227991"/>
              <a:gd name="connsiteX22" fmla="*/ 276225 w 1027631"/>
              <a:gd name="connsiteY22" fmla="*/ 121882 h 227991"/>
              <a:gd name="connsiteX23" fmla="*/ 268300 w 1027631"/>
              <a:gd name="connsiteY23" fmla="*/ 102413 h 227991"/>
              <a:gd name="connsiteX24" fmla="*/ 261099 w 1027631"/>
              <a:gd name="connsiteY24" fmla="*/ 97917 h 227991"/>
              <a:gd name="connsiteX25" fmla="*/ 853973 w 1027631"/>
              <a:gd name="connsiteY25" fmla="*/ 89916 h 227991"/>
              <a:gd name="connsiteX26" fmla="*/ 855341 w 1027631"/>
              <a:gd name="connsiteY26" fmla="*/ 90491 h 227991"/>
              <a:gd name="connsiteX27" fmla="*/ 857652 w 1027631"/>
              <a:gd name="connsiteY27" fmla="*/ 89916 h 227991"/>
              <a:gd name="connsiteX28" fmla="*/ 889732 w 1027631"/>
              <a:gd name="connsiteY28" fmla="*/ 103404 h 227991"/>
              <a:gd name="connsiteX29" fmla="*/ 901239 w 1027631"/>
              <a:gd name="connsiteY29" fmla="*/ 141123 h 227991"/>
              <a:gd name="connsiteX30" fmla="*/ 901239 w 1027631"/>
              <a:gd name="connsiteY30" fmla="*/ 215799 h 227991"/>
              <a:gd name="connsiteX31" fmla="*/ 911885 w 1027631"/>
              <a:gd name="connsiteY31" fmla="*/ 215799 h 227991"/>
              <a:gd name="connsiteX32" fmla="*/ 915564 w 1027631"/>
              <a:gd name="connsiteY32" fmla="*/ 215799 h 227991"/>
              <a:gd name="connsiteX33" fmla="*/ 917088 w 1027631"/>
              <a:gd name="connsiteY33" fmla="*/ 217323 h 227991"/>
              <a:gd name="connsiteX34" fmla="*/ 917088 w 1027631"/>
              <a:gd name="connsiteY34" fmla="*/ 220980 h 227991"/>
              <a:gd name="connsiteX35" fmla="*/ 915564 w 1027631"/>
              <a:gd name="connsiteY35" fmla="*/ 222504 h 227991"/>
              <a:gd name="connsiteX36" fmla="*/ 911885 w 1027631"/>
              <a:gd name="connsiteY36" fmla="*/ 222504 h 227991"/>
              <a:gd name="connsiteX37" fmla="*/ 860395 w 1027631"/>
              <a:gd name="connsiteY37" fmla="*/ 222504 h 227991"/>
              <a:gd name="connsiteX38" fmla="*/ 856716 w 1027631"/>
              <a:gd name="connsiteY38" fmla="*/ 222504 h 227991"/>
              <a:gd name="connsiteX39" fmla="*/ 855192 w 1027631"/>
              <a:gd name="connsiteY39" fmla="*/ 220980 h 227991"/>
              <a:gd name="connsiteX40" fmla="*/ 855192 w 1027631"/>
              <a:gd name="connsiteY40" fmla="*/ 217323 h 227991"/>
              <a:gd name="connsiteX41" fmla="*/ 856716 w 1027631"/>
              <a:gd name="connsiteY41" fmla="*/ 215799 h 227991"/>
              <a:gd name="connsiteX42" fmla="*/ 860395 w 1027631"/>
              <a:gd name="connsiteY42" fmla="*/ 215799 h 227991"/>
              <a:gd name="connsiteX43" fmla="*/ 870737 w 1027631"/>
              <a:gd name="connsiteY43" fmla="*/ 215799 h 227991"/>
              <a:gd name="connsiteX44" fmla="*/ 870737 w 1027631"/>
              <a:gd name="connsiteY44" fmla="*/ 125273 h 227991"/>
              <a:gd name="connsiteX45" fmla="*/ 865441 w 1027631"/>
              <a:gd name="connsiteY45" fmla="*/ 103518 h 227991"/>
              <a:gd name="connsiteX46" fmla="*/ 855464 w 1027631"/>
              <a:gd name="connsiteY46" fmla="*/ 97519 h 227991"/>
              <a:gd name="connsiteX47" fmla="*/ 840164 w 1027631"/>
              <a:gd name="connsiteY47" fmla="*/ 103785 h 227991"/>
              <a:gd name="connsiteX48" fmla="*/ 830220 w 1027631"/>
              <a:gd name="connsiteY48" fmla="*/ 122835 h 227991"/>
              <a:gd name="connsiteX49" fmla="*/ 830220 w 1027631"/>
              <a:gd name="connsiteY49" fmla="*/ 215799 h 227991"/>
              <a:gd name="connsiteX50" fmla="*/ 840562 w 1027631"/>
              <a:gd name="connsiteY50" fmla="*/ 215799 h 227991"/>
              <a:gd name="connsiteX51" fmla="*/ 844241 w 1027631"/>
              <a:gd name="connsiteY51" fmla="*/ 215799 h 227991"/>
              <a:gd name="connsiteX52" fmla="*/ 845765 w 1027631"/>
              <a:gd name="connsiteY52" fmla="*/ 217323 h 227991"/>
              <a:gd name="connsiteX53" fmla="*/ 845765 w 1027631"/>
              <a:gd name="connsiteY53" fmla="*/ 220980 h 227991"/>
              <a:gd name="connsiteX54" fmla="*/ 844241 w 1027631"/>
              <a:gd name="connsiteY54" fmla="*/ 222504 h 227991"/>
              <a:gd name="connsiteX55" fmla="*/ 840562 w 1027631"/>
              <a:gd name="connsiteY55" fmla="*/ 222504 h 227991"/>
              <a:gd name="connsiteX56" fmla="*/ 788463 w 1027631"/>
              <a:gd name="connsiteY56" fmla="*/ 222504 h 227991"/>
              <a:gd name="connsiteX57" fmla="*/ 784784 w 1027631"/>
              <a:gd name="connsiteY57" fmla="*/ 222504 h 227991"/>
              <a:gd name="connsiteX58" fmla="*/ 783260 w 1027631"/>
              <a:gd name="connsiteY58" fmla="*/ 220980 h 227991"/>
              <a:gd name="connsiteX59" fmla="*/ 783260 w 1027631"/>
              <a:gd name="connsiteY59" fmla="*/ 217323 h 227991"/>
              <a:gd name="connsiteX60" fmla="*/ 784784 w 1027631"/>
              <a:gd name="connsiteY60" fmla="*/ 215799 h 227991"/>
              <a:gd name="connsiteX61" fmla="*/ 788463 w 1027631"/>
              <a:gd name="connsiteY61" fmla="*/ 215799 h 227991"/>
              <a:gd name="connsiteX62" fmla="*/ 799414 w 1027631"/>
              <a:gd name="connsiteY62" fmla="*/ 215799 h 227991"/>
              <a:gd name="connsiteX63" fmla="*/ 799414 w 1027631"/>
              <a:gd name="connsiteY63" fmla="*/ 99060 h 227991"/>
              <a:gd name="connsiteX64" fmla="*/ 788463 w 1027631"/>
              <a:gd name="connsiteY64" fmla="*/ 99060 h 227991"/>
              <a:gd name="connsiteX65" fmla="*/ 784784 w 1027631"/>
              <a:gd name="connsiteY65" fmla="*/ 99060 h 227991"/>
              <a:gd name="connsiteX66" fmla="*/ 783679 w 1027631"/>
              <a:gd name="connsiteY66" fmla="*/ 98679 h 227991"/>
              <a:gd name="connsiteX67" fmla="*/ 783260 w 1027631"/>
              <a:gd name="connsiteY67" fmla="*/ 97841 h 227991"/>
              <a:gd name="connsiteX68" fmla="*/ 783260 w 1027631"/>
              <a:gd name="connsiteY68" fmla="*/ 94183 h 227991"/>
              <a:gd name="connsiteX69" fmla="*/ 784784 w 1027631"/>
              <a:gd name="connsiteY69" fmla="*/ 92659 h 227991"/>
              <a:gd name="connsiteX70" fmla="*/ 788463 w 1027631"/>
              <a:gd name="connsiteY70" fmla="*/ 92659 h 227991"/>
              <a:gd name="connsiteX71" fmla="*/ 825017 w 1027631"/>
              <a:gd name="connsiteY71" fmla="*/ 92659 h 227991"/>
              <a:gd name="connsiteX72" fmla="*/ 828696 w 1027631"/>
              <a:gd name="connsiteY72" fmla="*/ 92659 h 227991"/>
              <a:gd name="connsiteX73" fmla="*/ 830220 w 1027631"/>
              <a:gd name="connsiteY73" fmla="*/ 94183 h 227991"/>
              <a:gd name="connsiteX74" fmla="*/ 830220 w 1027631"/>
              <a:gd name="connsiteY74" fmla="*/ 102747 h 227991"/>
              <a:gd name="connsiteX75" fmla="*/ 838657 w 1027631"/>
              <a:gd name="connsiteY75" fmla="*/ 93726 h 227991"/>
              <a:gd name="connsiteX76" fmla="*/ 853973 w 1027631"/>
              <a:gd name="connsiteY76" fmla="*/ 89916 h 227991"/>
              <a:gd name="connsiteX77" fmla="*/ 689381 w 1027631"/>
              <a:gd name="connsiteY77" fmla="*/ 89916 h 227991"/>
              <a:gd name="connsiteX78" fmla="*/ 690835 w 1027631"/>
              <a:gd name="connsiteY78" fmla="*/ 90478 h 227991"/>
              <a:gd name="connsiteX79" fmla="*/ 693060 w 1027631"/>
              <a:gd name="connsiteY79" fmla="*/ 89916 h 227991"/>
              <a:gd name="connsiteX80" fmla="*/ 720312 w 1027631"/>
              <a:gd name="connsiteY80" fmla="*/ 100449 h 227991"/>
              <a:gd name="connsiteX81" fmla="*/ 736116 w 1027631"/>
              <a:gd name="connsiteY81" fmla="*/ 124189 h 227991"/>
              <a:gd name="connsiteX82" fmla="*/ 741219 w 1027631"/>
              <a:gd name="connsiteY82" fmla="*/ 149352 h 227991"/>
              <a:gd name="connsiteX83" fmla="*/ 738780 w 1027631"/>
              <a:gd name="connsiteY83" fmla="*/ 151791 h 227991"/>
              <a:gd name="connsiteX84" fmla="*/ 735101 w 1027631"/>
              <a:gd name="connsiteY84" fmla="*/ 151791 h 227991"/>
              <a:gd name="connsiteX85" fmla="*/ 667152 w 1027631"/>
              <a:gd name="connsiteY85" fmla="*/ 151791 h 227991"/>
              <a:gd name="connsiteX86" fmla="*/ 667152 w 1027631"/>
              <a:gd name="connsiteY86" fmla="*/ 157582 h 227991"/>
              <a:gd name="connsiteX87" fmla="*/ 669476 w 1027631"/>
              <a:gd name="connsiteY87" fmla="*/ 194767 h 227991"/>
              <a:gd name="connsiteX88" fmla="*/ 677515 w 1027631"/>
              <a:gd name="connsiteY88" fmla="*/ 212751 h 227991"/>
              <a:gd name="connsiteX89" fmla="*/ 684602 w 1027631"/>
              <a:gd name="connsiteY89" fmla="*/ 217246 h 227991"/>
              <a:gd name="connsiteX90" fmla="*/ 690624 w 1027631"/>
              <a:gd name="connsiteY90" fmla="*/ 218169 h 227991"/>
              <a:gd name="connsiteX91" fmla="*/ 713346 w 1027631"/>
              <a:gd name="connsiteY91" fmla="*/ 211341 h 227991"/>
              <a:gd name="connsiteX92" fmla="*/ 730224 w 1027631"/>
              <a:gd name="connsiteY92" fmla="*/ 192939 h 227991"/>
              <a:gd name="connsiteX93" fmla="*/ 731444 w 1027631"/>
              <a:gd name="connsiteY93" fmla="*/ 192062 h 227991"/>
              <a:gd name="connsiteX94" fmla="*/ 732663 w 1027631"/>
              <a:gd name="connsiteY94" fmla="*/ 192329 h 227991"/>
              <a:gd name="connsiteX95" fmla="*/ 733602 w 1027631"/>
              <a:gd name="connsiteY95" fmla="*/ 193268 h 227991"/>
              <a:gd name="connsiteX96" fmla="*/ 733903 w 1027631"/>
              <a:gd name="connsiteY96" fmla="*/ 192939 h 227991"/>
              <a:gd name="connsiteX97" fmla="*/ 735123 w 1027631"/>
              <a:gd name="connsiteY97" fmla="*/ 192062 h 227991"/>
              <a:gd name="connsiteX98" fmla="*/ 736342 w 1027631"/>
              <a:gd name="connsiteY98" fmla="*/ 192329 h 227991"/>
              <a:gd name="connsiteX99" fmla="*/ 738171 w 1027631"/>
              <a:gd name="connsiteY99" fmla="*/ 194158 h 227991"/>
              <a:gd name="connsiteX100" fmla="*/ 738399 w 1027631"/>
              <a:gd name="connsiteY100" fmla="*/ 194958 h 227991"/>
              <a:gd name="connsiteX101" fmla="*/ 738171 w 1027631"/>
              <a:gd name="connsiteY101" fmla="*/ 195987 h 227991"/>
              <a:gd name="connsiteX102" fmla="*/ 719044 w 1027631"/>
              <a:gd name="connsiteY102" fmla="*/ 217132 h 227991"/>
              <a:gd name="connsiteX103" fmla="*/ 693060 w 1027631"/>
              <a:gd name="connsiteY103" fmla="*/ 225247 h 227991"/>
              <a:gd name="connsiteX104" fmla="*/ 691026 w 1027631"/>
              <a:gd name="connsiteY104" fmla="*/ 224734 h 227991"/>
              <a:gd name="connsiteX105" fmla="*/ 689381 w 1027631"/>
              <a:gd name="connsiteY105" fmla="*/ 225247 h 227991"/>
              <a:gd name="connsiteX106" fmla="*/ 651091 w 1027631"/>
              <a:gd name="connsiteY106" fmla="*/ 205359 h 227991"/>
              <a:gd name="connsiteX107" fmla="*/ 635432 w 1027631"/>
              <a:gd name="connsiteY107" fmla="*/ 157582 h 227991"/>
              <a:gd name="connsiteX108" fmla="*/ 651091 w 1027631"/>
              <a:gd name="connsiteY108" fmla="*/ 109804 h 227991"/>
              <a:gd name="connsiteX109" fmla="*/ 689381 w 1027631"/>
              <a:gd name="connsiteY109" fmla="*/ 89916 h 227991"/>
              <a:gd name="connsiteX110" fmla="*/ 425348 w 1027631"/>
              <a:gd name="connsiteY110" fmla="*/ 89916 h 227991"/>
              <a:gd name="connsiteX111" fmla="*/ 426716 w 1027631"/>
              <a:gd name="connsiteY111" fmla="*/ 90491 h 227991"/>
              <a:gd name="connsiteX112" fmla="*/ 429027 w 1027631"/>
              <a:gd name="connsiteY112" fmla="*/ 89916 h 227991"/>
              <a:gd name="connsiteX113" fmla="*/ 461107 w 1027631"/>
              <a:gd name="connsiteY113" fmla="*/ 103404 h 227991"/>
              <a:gd name="connsiteX114" fmla="*/ 472614 w 1027631"/>
              <a:gd name="connsiteY114" fmla="*/ 141123 h 227991"/>
              <a:gd name="connsiteX115" fmla="*/ 472614 w 1027631"/>
              <a:gd name="connsiteY115" fmla="*/ 215799 h 227991"/>
              <a:gd name="connsiteX116" fmla="*/ 483260 w 1027631"/>
              <a:gd name="connsiteY116" fmla="*/ 215799 h 227991"/>
              <a:gd name="connsiteX117" fmla="*/ 486939 w 1027631"/>
              <a:gd name="connsiteY117" fmla="*/ 215799 h 227991"/>
              <a:gd name="connsiteX118" fmla="*/ 488463 w 1027631"/>
              <a:gd name="connsiteY118" fmla="*/ 217323 h 227991"/>
              <a:gd name="connsiteX119" fmla="*/ 488463 w 1027631"/>
              <a:gd name="connsiteY119" fmla="*/ 220980 h 227991"/>
              <a:gd name="connsiteX120" fmla="*/ 486939 w 1027631"/>
              <a:gd name="connsiteY120" fmla="*/ 222504 h 227991"/>
              <a:gd name="connsiteX121" fmla="*/ 483260 w 1027631"/>
              <a:gd name="connsiteY121" fmla="*/ 222504 h 227991"/>
              <a:gd name="connsiteX122" fmla="*/ 431770 w 1027631"/>
              <a:gd name="connsiteY122" fmla="*/ 222504 h 227991"/>
              <a:gd name="connsiteX123" fmla="*/ 428091 w 1027631"/>
              <a:gd name="connsiteY123" fmla="*/ 222504 h 227991"/>
              <a:gd name="connsiteX124" fmla="*/ 426567 w 1027631"/>
              <a:gd name="connsiteY124" fmla="*/ 220980 h 227991"/>
              <a:gd name="connsiteX125" fmla="*/ 426567 w 1027631"/>
              <a:gd name="connsiteY125" fmla="*/ 217323 h 227991"/>
              <a:gd name="connsiteX126" fmla="*/ 428091 w 1027631"/>
              <a:gd name="connsiteY126" fmla="*/ 215799 h 227991"/>
              <a:gd name="connsiteX127" fmla="*/ 431770 w 1027631"/>
              <a:gd name="connsiteY127" fmla="*/ 215799 h 227991"/>
              <a:gd name="connsiteX128" fmla="*/ 442112 w 1027631"/>
              <a:gd name="connsiteY128" fmla="*/ 215799 h 227991"/>
              <a:gd name="connsiteX129" fmla="*/ 442112 w 1027631"/>
              <a:gd name="connsiteY129" fmla="*/ 125273 h 227991"/>
              <a:gd name="connsiteX130" fmla="*/ 436816 w 1027631"/>
              <a:gd name="connsiteY130" fmla="*/ 103518 h 227991"/>
              <a:gd name="connsiteX131" fmla="*/ 426839 w 1027631"/>
              <a:gd name="connsiteY131" fmla="*/ 97519 h 227991"/>
              <a:gd name="connsiteX132" fmla="*/ 411539 w 1027631"/>
              <a:gd name="connsiteY132" fmla="*/ 103785 h 227991"/>
              <a:gd name="connsiteX133" fmla="*/ 401595 w 1027631"/>
              <a:gd name="connsiteY133" fmla="*/ 122835 h 227991"/>
              <a:gd name="connsiteX134" fmla="*/ 401595 w 1027631"/>
              <a:gd name="connsiteY134" fmla="*/ 215799 h 227991"/>
              <a:gd name="connsiteX135" fmla="*/ 411937 w 1027631"/>
              <a:gd name="connsiteY135" fmla="*/ 215799 h 227991"/>
              <a:gd name="connsiteX136" fmla="*/ 415616 w 1027631"/>
              <a:gd name="connsiteY136" fmla="*/ 215799 h 227991"/>
              <a:gd name="connsiteX137" fmla="*/ 417140 w 1027631"/>
              <a:gd name="connsiteY137" fmla="*/ 217323 h 227991"/>
              <a:gd name="connsiteX138" fmla="*/ 417140 w 1027631"/>
              <a:gd name="connsiteY138" fmla="*/ 220980 h 227991"/>
              <a:gd name="connsiteX139" fmla="*/ 415616 w 1027631"/>
              <a:gd name="connsiteY139" fmla="*/ 222504 h 227991"/>
              <a:gd name="connsiteX140" fmla="*/ 411937 w 1027631"/>
              <a:gd name="connsiteY140" fmla="*/ 222504 h 227991"/>
              <a:gd name="connsiteX141" fmla="*/ 359838 w 1027631"/>
              <a:gd name="connsiteY141" fmla="*/ 222504 h 227991"/>
              <a:gd name="connsiteX142" fmla="*/ 356159 w 1027631"/>
              <a:gd name="connsiteY142" fmla="*/ 222504 h 227991"/>
              <a:gd name="connsiteX143" fmla="*/ 354635 w 1027631"/>
              <a:gd name="connsiteY143" fmla="*/ 220980 h 227991"/>
              <a:gd name="connsiteX144" fmla="*/ 354635 w 1027631"/>
              <a:gd name="connsiteY144" fmla="*/ 217323 h 227991"/>
              <a:gd name="connsiteX145" fmla="*/ 356159 w 1027631"/>
              <a:gd name="connsiteY145" fmla="*/ 215799 h 227991"/>
              <a:gd name="connsiteX146" fmla="*/ 359838 w 1027631"/>
              <a:gd name="connsiteY146" fmla="*/ 215799 h 227991"/>
              <a:gd name="connsiteX147" fmla="*/ 370789 w 1027631"/>
              <a:gd name="connsiteY147" fmla="*/ 215799 h 227991"/>
              <a:gd name="connsiteX148" fmla="*/ 370789 w 1027631"/>
              <a:gd name="connsiteY148" fmla="*/ 99060 h 227991"/>
              <a:gd name="connsiteX149" fmla="*/ 359838 w 1027631"/>
              <a:gd name="connsiteY149" fmla="*/ 99060 h 227991"/>
              <a:gd name="connsiteX150" fmla="*/ 356159 w 1027631"/>
              <a:gd name="connsiteY150" fmla="*/ 99060 h 227991"/>
              <a:gd name="connsiteX151" fmla="*/ 355054 w 1027631"/>
              <a:gd name="connsiteY151" fmla="*/ 98679 h 227991"/>
              <a:gd name="connsiteX152" fmla="*/ 354635 w 1027631"/>
              <a:gd name="connsiteY152" fmla="*/ 97841 h 227991"/>
              <a:gd name="connsiteX153" fmla="*/ 354635 w 1027631"/>
              <a:gd name="connsiteY153" fmla="*/ 94183 h 227991"/>
              <a:gd name="connsiteX154" fmla="*/ 356159 w 1027631"/>
              <a:gd name="connsiteY154" fmla="*/ 92659 h 227991"/>
              <a:gd name="connsiteX155" fmla="*/ 359838 w 1027631"/>
              <a:gd name="connsiteY155" fmla="*/ 92659 h 227991"/>
              <a:gd name="connsiteX156" fmla="*/ 396392 w 1027631"/>
              <a:gd name="connsiteY156" fmla="*/ 92659 h 227991"/>
              <a:gd name="connsiteX157" fmla="*/ 400071 w 1027631"/>
              <a:gd name="connsiteY157" fmla="*/ 92659 h 227991"/>
              <a:gd name="connsiteX158" fmla="*/ 401595 w 1027631"/>
              <a:gd name="connsiteY158" fmla="*/ 94183 h 227991"/>
              <a:gd name="connsiteX159" fmla="*/ 401595 w 1027631"/>
              <a:gd name="connsiteY159" fmla="*/ 102747 h 227991"/>
              <a:gd name="connsiteX160" fmla="*/ 410032 w 1027631"/>
              <a:gd name="connsiteY160" fmla="*/ 93726 h 227991"/>
              <a:gd name="connsiteX161" fmla="*/ 425348 w 1027631"/>
              <a:gd name="connsiteY161" fmla="*/ 89916 h 227991"/>
              <a:gd name="connsiteX162" fmla="*/ 251841 w 1027631"/>
              <a:gd name="connsiteY162" fmla="*/ 89916 h 227991"/>
              <a:gd name="connsiteX163" fmla="*/ 253690 w 1027631"/>
              <a:gd name="connsiteY163" fmla="*/ 90376 h 227991"/>
              <a:gd name="connsiteX164" fmla="*/ 255520 w 1027631"/>
              <a:gd name="connsiteY164" fmla="*/ 89916 h 227991"/>
              <a:gd name="connsiteX165" fmla="*/ 294534 w 1027631"/>
              <a:gd name="connsiteY165" fmla="*/ 109804 h 227991"/>
              <a:gd name="connsiteX166" fmla="*/ 310689 w 1027631"/>
              <a:gd name="connsiteY166" fmla="*/ 157582 h 227991"/>
              <a:gd name="connsiteX167" fmla="*/ 294534 w 1027631"/>
              <a:gd name="connsiteY167" fmla="*/ 205359 h 227991"/>
              <a:gd name="connsiteX168" fmla="*/ 255520 w 1027631"/>
              <a:gd name="connsiteY168" fmla="*/ 225247 h 227991"/>
              <a:gd name="connsiteX169" fmla="*/ 253690 w 1027631"/>
              <a:gd name="connsiteY169" fmla="*/ 224787 h 227991"/>
              <a:gd name="connsiteX170" fmla="*/ 251841 w 1027631"/>
              <a:gd name="connsiteY170" fmla="*/ 225247 h 227991"/>
              <a:gd name="connsiteX171" fmla="*/ 213245 w 1027631"/>
              <a:gd name="connsiteY171" fmla="*/ 205359 h 227991"/>
              <a:gd name="connsiteX172" fmla="*/ 197282 w 1027631"/>
              <a:gd name="connsiteY172" fmla="*/ 157582 h 227991"/>
              <a:gd name="connsiteX173" fmla="*/ 213245 w 1027631"/>
              <a:gd name="connsiteY173" fmla="*/ 109804 h 227991"/>
              <a:gd name="connsiteX174" fmla="*/ 251841 w 1027631"/>
              <a:gd name="connsiteY174" fmla="*/ 89916 h 227991"/>
              <a:gd name="connsiteX175" fmla="*/ 998182 w 1027631"/>
              <a:gd name="connsiteY175" fmla="*/ 42101 h 227991"/>
              <a:gd name="connsiteX176" fmla="*/ 999210 w 1027631"/>
              <a:gd name="connsiteY176" fmla="*/ 43587 h 227991"/>
              <a:gd name="connsiteX177" fmla="*/ 999210 w 1027631"/>
              <a:gd name="connsiteY177" fmla="*/ 43819 h 227991"/>
              <a:gd name="connsiteX178" fmla="*/ 1000146 w 1027631"/>
              <a:gd name="connsiteY178" fmla="*/ 42672 h 227991"/>
              <a:gd name="connsiteX179" fmla="*/ 1001861 w 1027631"/>
              <a:gd name="connsiteY179" fmla="*/ 42101 h 227991"/>
              <a:gd name="connsiteX180" fmla="*/ 1002889 w 1027631"/>
              <a:gd name="connsiteY180" fmla="*/ 43587 h 227991"/>
              <a:gd name="connsiteX181" fmla="*/ 1002889 w 1027631"/>
              <a:gd name="connsiteY181" fmla="*/ 92659 h 227991"/>
              <a:gd name="connsiteX182" fmla="*/ 1020546 w 1027631"/>
              <a:gd name="connsiteY182" fmla="*/ 92659 h 227991"/>
              <a:gd name="connsiteX183" fmla="*/ 1024225 w 1027631"/>
              <a:gd name="connsiteY183" fmla="*/ 92659 h 227991"/>
              <a:gd name="connsiteX184" fmla="*/ 1025749 w 1027631"/>
              <a:gd name="connsiteY184" fmla="*/ 94183 h 227991"/>
              <a:gd name="connsiteX185" fmla="*/ 1025749 w 1027631"/>
              <a:gd name="connsiteY185" fmla="*/ 97841 h 227991"/>
              <a:gd name="connsiteX186" fmla="*/ 1025330 w 1027631"/>
              <a:gd name="connsiteY186" fmla="*/ 98679 h 227991"/>
              <a:gd name="connsiteX187" fmla="*/ 1024225 w 1027631"/>
              <a:gd name="connsiteY187" fmla="*/ 99060 h 227991"/>
              <a:gd name="connsiteX188" fmla="*/ 1020546 w 1027631"/>
              <a:gd name="connsiteY188" fmla="*/ 99060 h 227991"/>
              <a:gd name="connsiteX189" fmla="*/ 1002889 w 1027631"/>
              <a:gd name="connsiteY189" fmla="*/ 99060 h 227991"/>
              <a:gd name="connsiteX190" fmla="*/ 1002889 w 1027631"/>
              <a:gd name="connsiteY190" fmla="*/ 208179 h 227991"/>
              <a:gd name="connsiteX191" fmla="*/ 1004375 w 1027631"/>
              <a:gd name="connsiteY191" fmla="*/ 213513 h 227991"/>
              <a:gd name="connsiteX192" fmla="*/ 1006207 w 1027631"/>
              <a:gd name="connsiteY192" fmla="*/ 214281 h 227991"/>
              <a:gd name="connsiteX193" fmla="*/ 1013307 w 1027631"/>
              <a:gd name="connsiteY193" fmla="*/ 210007 h 227991"/>
              <a:gd name="connsiteX194" fmla="*/ 1019632 w 1027631"/>
              <a:gd name="connsiteY194" fmla="*/ 195682 h 227991"/>
              <a:gd name="connsiteX195" fmla="*/ 1020470 w 1027631"/>
              <a:gd name="connsiteY195" fmla="*/ 194653 h 227991"/>
              <a:gd name="connsiteX196" fmla="*/ 1021766 w 1027631"/>
              <a:gd name="connsiteY196" fmla="*/ 194767 h 227991"/>
              <a:gd name="connsiteX197" fmla="*/ 1022375 w 1027631"/>
              <a:gd name="connsiteY197" fmla="*/ 195072 h 227991"/>
              <a:gd name="connsiteX198" fmla="*/ 1023412 w 1027631"/>
              <a:gd name="connsiteY198" fmla="*/ 195559 h 227991"/>
              <a:gd name="connsiteX199" fmla="*/ 1024149 w 1027631"/>
              <a:gd name="connsiteY199" fmla="*/ 194653 h 227991"/>
              <a:gd name="connsiteX200" fmla="*/ 1025445 w 1027631"/>
              <a:gd name="connsiteY200" fmla="*/ 194767 h 227991"/>
              <a:gd name="connsiteX201" fmla="*/ 1026054 w 1027631"/>
              <a:gd name="connsiteY201" fmla="*/ 195072 h 227991"/>
              <a:gd name="connsiteX202" fmla="*/ 1027273 w 1027631"/>
              <a:gd name="connsiteY202" fmla="*/ 195644 h 227991"/>
              <a:gd name="connsiteX203" fmla="*/ 1027578 w 1027631"/>
              <a:gd name="connsiteY203" fmla="*/ 196901 h 227991"/>
              <a:gd name="connsiteX204" fmla="*/ 1018853 w 1027631"/>
              <a:gd name="connsiteY204" fmla="*/ 217132 h 227991"/>
              <a:gd name="connsiteX205" fmla="*/ 999841 w 1027631"/>
              <a:gd name="connsiteY205" fmla="*/ 225247 h 227991"/>
              <a:gd name="connsiteX206" fmla="*/ 997992 w 1027631"/>
              <a:gd name="connsiteY206" fmla="*/ 224466 h 227991"/>
              <a:gd name="connsiteX207" fmla="*/ 996162 w 1027631"/>
              <a:gd name="connsiteY207" fmla="*/ 225247 h 227991"/>
              <a:gd name="connsiteX208" fmla="*/ 977951 w 1027631"/>
              <a:gd name="connsiteY208" fmla="*/ 217551 h 227991"/>
              <a:gd name="connsiteX209" fmla="*/ 972083 w 1027631"/>
              <a:gd name="connsiteY209" fmla="*/ 194767 h 227991"/>
              <a:gd name="connsiteX210" fmla="*/ 972083 w 1027631"/>
              <a:gd name="connsiteY210" fmla="*/ 99060 h 227991"/>
              <a:gd name="connsiteX211" fmla="*/ 957474 w 1027631"/>
              <a:gd name="connsiteY211" fmla="*/ 99060 h 227991"/>
              <a:gd name="connsiteX212" fmla="*/ 953795 w 1027631"/>
              <a:gd name="connsiteY212" fmla="*/ 99060 h 227991"/>
              <a:gd name="connsiteX213" fmla="*/ 952690 w 1027631"/>
              <a:gd name="connsiteY213" fmla="*/ 98679 h 227991"/>
              <a:gd name="connsiteX214" fmla="*/ 952271 w 1027631"/>
              <a:gd name="connsiteY214" fmla="*/ 97841 h 227991"/>
              <a:gd name="connsiteX215" fmla="*/ 952271 w 1027631"/>
              <a:gd name="connsiteY215" fmla="*/ 94183 h 227991"/>
              <a:gd name="connsiteX216" fmla="*/ 953795 w 1027631"/>
              <a:gd name="connsiteY216" fmla="*/ 92659 h 227991"/>
              <a:gd name="connsiteX217" fmla="*/ 957474 w 1027631"/>
              <a:gd name="connsiteY217" fmla="*/ 92659 h 227991"/>
              <a:gd name="connsiteX218" fmla="*/ 972083 w 1027631"/>
              <a:gd name="connsiteY218" fmla="*/ 92659 h 227991"/>
              <a:gd name="connsiteX219" fmla="*/ 972083 w 1027631"/>
              <a:gd name="connsiteY219" fmla="*/ 62789 h 227991"/>
              <a:gd name="connsiteX220" fmla="*/ 972464 w 1027631"/>
              <a:gd name="connsiteY220" fmla="*/ 61798 h 227991"/>
              <a:gd name="connsiteX221" fmla="*/ 973302 w 1027631"/>
              <a:gd name="connsiteY221" fmla="*/ 61265 h 227991"/>
              <a:gd name="connsiteX222" fmla="*/ 986828 w 1027631"/>
              <a:gd name="connsiteY222" fmla="*/ 54483 h 227991"/>
              <a:gd name="connsiteX223" fmla="*/ 996467 w 1027631"/>
              <a:gd name="connsiteY223" fmla="*/ 42672 h 227991"/>
              <a:gd name="connsiteX224" fmla="*/ 998182 w 1027631"/>
              <a:gd name="connsiteY224" fmla="*/ 42101 h 227991"/>
              <a:gd name="connsiteX225" fmla="*/ 569557 w 1027631"/>
              <a:gd name="connsiteY225" fmla="*/ 42101 h 227991"/>
              <a:gd name="connsiteX226" fmla="*/ 570585 w 1027631"/>
              <a:gd name="connsiteY226" fmla="*/ 43587 h 227991"/>
              <a:gd name="connsiteX227" fmla="*/ 570585 w 1027631"/>
              <a:gd name="connsiteY227" fmla="*/ 43819 h 227991"/>
              <a:gd name="connsiteX228" fmla="*/ 571521 w 1027631"/>
              <a:gd name="connsiteY228" fmla="*/ 42672 h 227991"/>
              <a:gd name="connsiteX229" fmla="*/ 573236 w 1027631"/>
              <a:gd name="connsiteY229" fmla="*/ 42101 h 227991"/>
              <a:gd name="connsiteX230" fmla="*/ 574264 w 1027631"/>
              <a:gd name="connsiteY230" fmla="*/ 43587 h 227991"/>
              <a:gd name="connsiteX231" fmla="*/ 574264 w 1027631"/>
              <a:gd name="connsiteY231" fmla="*/ 92659 h 227991"/>
              <a:gd name="connsiteX232" fmla="*/ 591921 w 1027631"/>
              <a:gd name="connsiteY232" fmla="*/ 92659 h 227991"/>
              <a:gd name="connsiteX233" fmla="*/ 595600 w 1027631"/>
              <a:gd name="connsiteY233" fmla="*/ 92659 h 227991"/>
              <a:gd name="connsiteX234" fmla="*/ 597124 w 1027631"/>
              <a:gd name="connsiteY234" fmla="*/ 94183 h 227991"/>
              <a:gd name="connsiteX235" fmla="*/ 597124 w 1027631"/>
              <a:gd name="connsiteY235" fmla="*/ 97841 h 227991"/>
              <a:gd name="connsiteX236" fmla="*/ 596705 w 1027631"/>
              <a:gd name="connsiteY236" fmla="*/ 98679 h 227991"/>
              <a:gd name="connsiteX237" fmla="*/ 595600 w 1027631"/>
              <a:gd name="connsiteY237" fmla="*/ 99060 h 227991"/>
              <a:gd name="connsiteX238" fmla="*/ 591921 w 1027631"/>
              <a:gd name="connsiteY238" fmla="*/ 99060 h 227991"/>
              <a:gd name="connsiteX239" fmla="*/ 574264 w 1027631"/>
              <a:gd name="connsiteY239" fmla="*/ 99060 h 227991"/>
              <a:gd name="connsiteX240" fmla="*/ 574264 w 1027631"/>
              <a:gd name="connsiteY240" fmla="*/ 208179 h 227991"/>
              <a:gd name="connsiteX241" fmla="*/ 575750 w 1027631"/>
              <a:gd name="connsiteY241" fmla="*/ 213513 h 227991"/>
              <a:gd name="connsiteX242" fmla="*/ 577582 w 1027631"/>
              <a:gd name="connsiteY242" fmla="*/ 214281 h 227991"/>
              <a:gd name="connsiteX243" fmla="*/ 584682 w 1027631"/>
              <a:gd name="connsiteY243" fmla="*/ 210007 h 227991"/>
              <a:gd name="connsiteX244" fmla="*/ 591007 w 1027631"/>
              <a:gd name="connsiteY244" fmla="*/ 195682 h 227991"/>
              <a:gd name="connsiteX245" fmla="*/ 591845 w 1027631"/>
              <a:gd name="connsiteY245" fmla="*/ 194653 h 227991"/>
              <a:gd name="connsiteX246" fmla="*/ 593141 w 1027631"/>
              <a:gd name="connsiteY246" fmla="*/ 194767 h 227991"/>
              <a:gd name="connsiteX247" fmla="*/ 593750 w 1027631"/>
              <a:gd name="connsiteY247" fmla="*/ 195072 h 227991"/>
              <a:gd name="connsiteX248" fmla="*/ 594787 w 1027631"/>
              <a:gd name="connsiteY248" fmla="*/ 195559 h 227991"/>
              <a:gd name="connsiteX249" fmla="*/ 595524 w 1027631"/>
              <a:gd name="connsiteY249" fmla="*/ 194653 h 227991"/>
              <a:gd name="connsiteX250" fmla="*/ 596820 w 1027631"/>
              <a:gd name="connsiteY250" fmla="*/ 194767 h 227991"/>
              <a:gd name="connsiteX251" fmla="*/ 597429 w 1027631"/>
              <a:gd name="connsiteY251" fmla="*/ 195072 h 227991"/>
              <a:gd name="connsiteX252" fmla="*/ 598648 w 1027631"/>
              <a:gd name="connsiteY252" fmla="*/ 195644 h 227991"/>
              <a:gd name="connsiteX253" fmla="*/ 598953 w 1027631"/>
              <a:gd name="connsiteY253" fmla="*/ 196901 h 227991"/>
              <a:gd name="connsiteX254" fmla="*/ 590228 w 1027631"/>
              <a:gd name="connsiteY254" fmla="*/ 217132 h 227991"/>
              <a:gd name="connsiteX255" fmla="*/ 571216 w 1027631"/>
              <a:gd name="connsiteY255" fmla="*/ 225247 h 227991"/>
              <a:gd name="connsiteX256" fmla="*/ 569367 w 1027631"/>
              <a:gd name="connsiteY256" fmla="*/ 224466 h 227991"/>
              <a:gd name="connsiteX257" fmla="*/ 567537 w 1027631"/>
              <a:gd name="connsiteY257" fmla="*/ 225247 h 227991"/>
              <a:gd name="connsiteX258" fmla="*/ 549326 w 1027631"/>
              <a:gd name="connsiteY258" fmla="*/ 217551 h 227991"/>
              <a:gd name="connsiteX259" fmla="*/ 543458 w 1027631"/>
              <a:gd name="connsiteY259" fmla="*/ 194767 h 227991"/>
              <a:gd name="connsiteX260" fmla="*/ 543458 w 1027631"/>
              <a:gd name="connsiteY260" fmla="*/ 99060 h 227991"/>
              <a:gd name="connsiteX261" fmla="*/ 528849 w 1027631"/>
              <a:gd name="connsiteY261" fmla="*/ 99060 h 227991"/>
              <a:gd name="connsiteX262" fmla="*/ 525170 w 1027631"/>
              <a:gd name="connsiteY262" fmla="*/ 99060 h 227991"/>
              <a:gd name="connsiteX263" fmla="*/ 524065 w 1027631"/>
              <a:gd name="connsiteY263" fmla="*/ 98679 h 227991"/>
              <a:gd name="connsiteX264" fmla="*/ 523646 w 1027631"/>
              <a:gd name="connsiteY264" fmla="*/ 97841 h 227991"/>
              <a:gd name="connsiteX265" fmla="*/ 523646 w 1027631"/>
              <a:gd name="connsiteY265" fmla="*/ 94183 h 227991"/>
              <a:gd name="connsiteX266" fmla="*/ 525170 w 1027631"/>
              <a:gd name="connsiteY266" fmla="*/ 92659 h 227991"/>
              <a:gd name="connsiteX267" fmla="*/ 528849 w 1027631"/>
              <a:gd name="connsiteY267" fmla="*/ 92659 h 227991"/>
              <a:gd name="connsiteX268" fmla="*/ 543458 w 1027631"/>
              <a:gd name="connsiteY268" fmla="*/ 92659 h 227991"/>
              <a:gd name="connsiteX269" fmla="*/ 543458 w 1027631"/>
              <a:gd name="connsiteY269" fmla="*/ 62789 h 227991"/>
              <a:gd name="connsiteX270" fmla="*/ 543839 w 1027631"/>
              <a:gd name="connsiteY270" fmla="*/ 61798 h 227991"/>
              <a:gd name="connsiteX271" fmla="*/ 544677 w 1027631"/>
              <a:gd name="connsiteY271" fmla="*/ 61265 h 227991"/>
              <a:gd name="connsiteX272" fmla="*/ 558203 w 1027631"/>
              <a:gd name="connsiteY272" fmla="*/ 54483 h 227991"/>
              <a:gd name="connsiteX273" fmla="*/ 567842 w 1027631"/>
              <a:gd name="connsiteY273" fmla="*/ 42672 h 227991"/>
              <a:gd name="connsiteX274" fmla="*/ 569557 w 1027631"/>
              <a:gd name="connsiteY274" fmla="*/ 42101 h 227991"/>
              <a:gd name="connsiteX275" fmla="*/ 85039 w 1027631"/>
              <a:gd name="connsiteY275" fmla="*/ 0 h 227991"/>
              <a:gd name="connsiteX276" fmla="*/ 87661 w 1027631"/>
              <a:gd name="connsiteY276" fmla="*/ 389 h 227991"/>
              <a:gd name="connsiteX277" fmla="*/ 88718 w 1027631"/>
              <a:gd name="connsiteY277" fmla="*/ 0 h 227991"/>
              <a:gd name="connsiteX278" fmla="*/ 104148 w 1027631"/>
              <a:gd name="connsiteY278" fmla="*/ 2286 h 227991"/>
              <a:gd name="connsiteX279" fmla="*/ 120722 w 1027631"/>
              <a:gd name="connsiteY279" fmla="*/ 9144 h 227991"/>
              <a:gd name="connsiteX280" fmla="*/ 129752 w 1027631"/>
              <a:gd name="connsiteY280" fmla="*/ 12764 h 227991"/>
              <a:gd name="connsiteX281" fmla="*/ 131236 w 1027631"/>
              <a:gd name="connsiteY281" fmla="*/ 13019 h 227991"/>
              <a:gd name="connsiteX282" fmla="*/ 134302 w 1027631"/>
              <a:gd name="connsiteY282" fmla="*/ 12154 h 227991"/>
              <a:gd name="connsiteX283" fmla="*/ 136245 w 1027631"/>
              <a:gd name="connsiteY283" fmla="*/ 8839 h 227991"/>
              <a:gd name="connsiteX284" fmla="*/ 136893 w 1027631"/>
              <a:gd name="connsiteY284" fmla="*/ 8001 h 227991"/>
              <a:gd name="connsiteX285" fmla="*/ 137769 w 1027631"/>
              <a:gd name="connsiteY285" fmla="*/ 7620 h 227991"/>
              <a:gd name="connsiteX286" fmla="*/ 140513 w 1027631"/>
              <a:gd name="connsiteY286" fmla="*/ 7620 h 227991"/>
              <a:gd name="connsiteX287" fmla="*/ 140797 w 1027631"/>
              <a:gd name="connsiteY287" fmla="*/ 7904 h 227991"/>
              <a:gd name="connsiteX288" fmla="*/ 141448 w 1027631"/>
              <a:gd name="connsiteY288" fmla="*/ 7620 h 227991"/>
              <a:gd name="connsiteX289" fmla="*/ 144192 w 1027631"/>
              <a:gd name="connsiteY289" fmla="*/ 7620 h 227991"/>
              <a:gd name="connsiteX290" fmla="*/ 145716 w 1027631"/>
              <a:gd name="connsiteY290" fmla="*/ 9144 h 227991"/>
              <a:gd name="connsiteX291" fmla="*/ 145716 w 1027631"/>
              <a:gd name="connsiteY291" fmla="*/ 71628 h 227991"/>
              <a:gd name="connsiteX292" fmla="*/ 144192 w 1027631"/>
              <a:gd name="connsiteY292" fmla="*/ 73152 h 227991"/>
              <a:gd name="connsiteX293" fmla="*/ 141448 w 1027631"/>
              <a:gd name="connsiteY293" fmla="*/ 73152 h 227991"/>
              <a:gd name="connsiteX294" fmla="*/ 140773 w 1027631"/>
              <a:gd name="connsiteY294" fmla="*/ 72892 h 227991"/>
              <a:gd name="connsiteX295" fmla="*/ 140513 w 1027631"/>
              <a:gd name="connsiteY295" fmla="*/ 73152 h 227991"/>
              <a:gd name="connsiteX296" fmla="*/ 137769 w 1027631"/>
              <a:gd name="connsiteY296" fmla="*/ 73152 h 227991"/>
              <a:gd name="connsiteX297" fmla="*/ 136779 w 1027631"/>
              <a:gd name="connsiteY297" fmla="*/ 72771 h 227991"/>
              <a:gd name="connsiteX298" fmla="*/ 136245 w 1027631"/>
              <a:gd name="connsiteY298" fmla="*/ 71933 h 227991"/>
              <a:gd name="connsiteX299" fmla="*/ 128332 w 1027631"/>
              <a:gd name="connsiteY299" fmla="*/ 40798 h 227991"/>
              <a:gd name="connsiteX300" fmla="*/ 111545 w 1027631"/>
              <a:gd name="connsiteY300" fmla="*/ 16505 h 227991"/>
              <a:gd name="connsiteX301" fmla="*/ 87030 w 1027631"/>
              <a:gd name="connsiteY301" fmla="*/ 7337 h 227991"/>
              <a:gd name="connsiteX302" fmla="*/ 64448 w 1027631"/>
              <a:gd name="connsiteY302" fmla="*/ 14478 h 227991"/>
              <a:gd name="connsiteX303" fmla="*/ 53361 w 1027631"/>
              <a:gd name="connsiteY303" fmla="*/ 28651 h 227991"/>
              <a:gd name="connsiteX304" fmla="*/ 53666 w 1027631"/>
              <a:gd name="connsiteY304" fmla="*/ 28651 h 227991"/>
              <a:gd name="connsiteX305" fmla="*/ 47051 w 1027631"/>
              <a:gd name="connsiteY305" fmla="*/ 53352 h 227991"/>
              <a:gd name="connsiteX306" fmla="*/ 44025 w 1027631"/>
              <a:gd name="connsiteY306" fmla="*/ 85028 h 227991"/>
              <a:gd name="connsiteX307" fmla="*/ 43303 w 1027631"/>
              <a:gd name="connsiteY307" fmla="*/ 115824 h 227991"/>
              <a:gd name="connsiteX308" fmla="*/ 44865 w 1027631"/>
              <a:gd name="connsiteY308" fmla="*/ 165278 h 227991"/>
              <a:gd name="connsiteX309" fmla="*/ 51228 w 1027631"/>
              <a:gd name="connsiteY309" fmla="*/ 195987 h 227991"/>
              <a:gd name="connsiteX310" fmla="*/ 64486 w 1027631"/>
              <a:gd name="connsiteY310" fmla="*/ 214808 h 227991"/>
              <a:gd name="connsiteX311" fmla="*/ 86509 w 1027631"/>
              <a:gd name="connsiteY311" fmla="*/ 220695 h 227991"/>
              <a:gd name="connsiteX312" fmla="*/ 120243 w 1027631"/>
              <a:gd name="connsiteY312" fmla="*/ 207150 h 227991"/>
              <a:gd name="connsiteX313" fmla="*/ 140817 w 1027631"/>
              <a:gd name="connsiteY313" fmla="*/ 159411 h 227991"/>
              <a:gd name="connsiteX314" fmla="*/ 141351 w 1027631"/>
              <a:gd name="connsiteY314" fmla="*/ 158572 h 227991"/>
              <a:gd name="connsiteX315" fmla="*/ 142341 w 1027631"/>
              <a:gd name="connsiteY315" fmla="*/ 158191 h 227991"/>
              <a:gd name="connsiteX316" fmla="*/ 145389 w 1027631"/>
              <a:gd name="connsiteY316" fmla="*/ 158191 h 227991"/>
              <a:gd name="connsiteX317" fmla="*/ 145564 w 1027631"/>
              <a:gd name="connsiteY317" fmla="*/ 158367 h 227991"/>
              <a:gd name="connsiteX318" fmla="*/ 146020 w 1027631"/>
              <a:gd name="connsiteY318" fmla="*/ 158191 h 227991"/>
              <a:gd name="connsiteX319" fmla="*/ 149068 w 1027631"/>
              <a:gd name="connsiteY319" fmla="*/ 158191 h 227991"/>
              <a:gd name="connsiteX320" fmla="*/ 150592 w 1027631"/>
              <a:gd name="connsiteY320" fmla="*/ 159715 h 227991"/>
              <a:gd name="connsiteX321" fmla="*/ 150592 w 1027631"/>
              <a:gd name="connsiteY321" fmla="*/ 223114 h 227991"/>
              <a:gd name="connsiteX322" fmla="*/ 149068 w 1027631"/>
              <a:gd name="connsiteY322" fmla="*/ 224638 h 227991"/>
              <a:gd name="connsiteX323" fmla="*/ 146020 w 1027631"/>
              <a:gd name="connsiteY323" fmla="*/ 224638 h 227991"/>
              <a:gd name="connsiteX324" fmla="*/ 145580 w 1027631"/>
              <a:gd name="connsiteY324" fmla="*/ 224447 h 227991"/>
              <a:gd name="connsiteX325" fmla="*/ 145389 w 1027631"/>
              <a:gd name="connsiteY325" fmla="*/ 224638 h 227991"/>
              <a:gd name="connsiteX326" fmla="*/ 142341 w 1027631"/>
              <a:gd name="connsiteY326" fmla="*/ 224638 h 227991"/>
              <a:gd name="connsiteX327" fmla="*/ 141465 w 1027631"/>
              <a:gd name="connsiteY327" fmla="*/ 224257 h 227991"/>
              <a:gd name="connsiteX328" fmla="*/ 140817 w 1027631"/>
              <a:gd name="connsiteY328" fmla="*/ 223419 h 227991"/>
              <a:gd name="connsiteX329" fmla="*/ 138265 w 1027631"/>
              <a:gd name="connsiteY329" fmla="*/ 220256 h 227991"/>
              <a:gd name="connsiteX330" fmla="*/ 133918 w 1027631"/>
              <a:gd name="connsiteY330" fmla="*/ 219453 h 227991"/>
              <a:gd name="connsiteX331" fmla="*/ 130285 w 1027631"/>
              <a:gd name="connsiteY331" fmla="*/ 219990 h 227991"/>
              <a:gd name="connsiteX332" fmla="*/ 120722 w 1027631"/>
              <a:gd name="connsiteY332" fmla="*/ 223114 h 227991"/>
              <a:gd name="connsiteX333" fmla="*/ 119503 w 1027631"/>
              <a:gd name="connsiteY333" fmla="*/ 223152 h 227991"/>
              <a:gd name="connsiteX334" fmla="*/ 118284 w 1027631"/>
              <a:gd name="connsiteY334" fmla="*/ 223419 h 227991"/>
              <a:gd name="connsiteX335" fmla="*/ 106625 w 1027631"/>
              <a:gd name="connsiteY335" fmla="*/ 226162 h 227991"/>
              <a:gd name="connsiteX336" fmla="*/ 89937 w 1027631"/>
              <a:gd name="connsiteY336" fmla="*/ 227991 h 227991"/>
              <a:gd name="connsiteX337" fmla="*/ 88962 w 1027631"/>
              <a:gd name="connsiteY337" fmla="*/ 227695 h 227991"/>
              <a:gd name="connsiteX338" fmla="*/ 86258 w 1027631"/>
              <a:gd name="connsiteY338" fmla="*/ 227991 h 227991"/>
              <a:gd name="connsiteX339" fmla="*/ 42627 w 1027631"/>
              <a:gd name="connsiteY339" fmla="*/ 214726 h 227991"/>
              <a:gd name="connsiteX340" fmla="*/ 11729 w 1027631"/>
              <a:gd name="connsiteY340" fmla="*/ 177145 h 227991"/>
              <a:gd name="connsiteX341" fmla="*/ 0 w 1027631"/>
              <a:gd name="connsiteY341" fmla="*/ 118567 h 227991"/>
              <a:gd name="connsiteX342" fmla="*/ 13919 w 1027631"/>
              <a:gd name="connsiteY342" fmla="*/ 54503 h 227991"/>
              <a:gd name="connsiteX343" fmla="*/ 46736 w 1027631"/>
              <a:gd name="connsiteY343" fmla="*/ 14077 h 227991"/>
              <a:gd name="connsiteX344" fmla="*/ 85039 w 1027631"/>
              <a:gd name="connsiteY344" fmla="*/ 0 h 22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Lst>
            <a:rect l="l" t="t" r="r" b="b"/>
            <a:pathLst>
              <a:path w="1027631" h="227991">
                <a:moveTo>
                  <a:pt x="691111" y="96921"/>
                </a:moveTo>
                <a:lnTo>
                  <a:pt x="684602" y="97917"/>
                </a:lnTo>
                <a:cubicBezTo>
                  <a:pt x="682011" y="98806"/>
                  <a:pt x="679649" y="100305"/>
                  <a:pt x="677515" y="102413"/>
                </a:cubicBezTo>
                <a:cubicBezTo>
                  <a:pt x="674182" y="105823"/>
                  <a:pt x="671705" y="110966"/>
                  <a:pt x="670086" y="117844"/>
                </a:cubicBezTo>
                <a:cubicBezTo>
                  <a:pt x="668467" y="124721"/>
                  <a:pt x="667590" y="133903"/>
                  <a:pt x="667457" y="145390"/>
                </a:cubicBezTo>
                <a:lnTo>
                  <a:pt x="711327" y="145390"/>
                </a:lnTo>
                <a:cubicBezTo>
                  <a:pt x="711028" y="133788"/>
                  <a:pt x="710177" y="124606"/>
                  <a:pt x="708774" y="117844"/>
                </a:cubicBezTo>
                <a:cubicBezTo>
                  <a:pt x="707371" y="111081"/>
                  <a:pt x="705377" y="105937"/>
                  <a:pt x="702792" y="102413"/>
                </a:cubicBezTo>
                <a:cubicBezTo>
                  <a:pt x="701110" y="100305"/>
                  <a:pt x="699141" y="98806"/>
                  <a:pt x="696887" y="97917"/>
                </a:cubicBezTo>
                <a:close/>
                <a:moveTo>
                  <a:pt x="253719" y="96885"/>
                </a:moveTo>
                <a:lnTo>
                  <a:pt x="246642" y="97917"/>
                </a:lnTo>
                <a:cubicBezTo>
                  <a:pt x="243931" y="98806"/>
                  <a:pt x="241505" y="100305"/>
                  <a:pt x="239365" y="102413"/>
                </a:cubicBezTo>
                <a:cubicBezTo>
                  <a:pt x="235733" y="106445"/>
                  <a:pt x="233092" y="112935"/>
                  <a:pt x="231441" y="121882"/>
                </a:cubicBezTo>
                <a:cubicBezTo>
                  <a:pt x="229790" y="130829"/>
                  <a:pt x="228977" y="142729"/>
                  <a:pt x="229002" y="157582"/>
                </a:cubicBezTo>
                <a:cubicBezTo>
                  <a:pt x="228977" y="174168"/>
                  <a:pt x="229790" y="186563"/>
                  <a:pt x="231441" y="194767"/>
                </a:cubicBezTo>
                <a:cubicBezTo>
                  <a:pt x="233092" y="202972"/>
                  <a:pt x="235733" y="208966"/>
                  <a:pt x="239365" y="212751"/>
                </a:cubicBezTo>
                <a:cubicBezTo>
                  <a:pt x="241505" y="214859"/>
                  <a:pt x="243931" y="216357"/>
                  <a:pt x="246642" y="217246"/>
                </a:cubicBezTo>
                <a:lnTo>
                  <a:pt x="253719" y="218279"/>
                </a:lnTo>
                <a:lnTo>
                  <a:pt x="261099" y="217246"/>
                </a:lnTo>
                <a:cubicBezTo>
                  <a:pt x="263785" y="216357"/>
                  <a:pt x="266185" y="214859"/>
                  <a:pt x="268300" y="212751"/>
                </a:cubicBezTo>
                <a:cubicBezTo>
                  <a:pt x="271932" y="208966"/>
                  <a:pt x="274574" y="202972"/>
                  <a:pt x="276225" y="194767"/>
                </a:cubicBezTo>
                <a:cubicBezTo>
                  <a:pt x="277876" y="186563"/>
                  <a:pt x="278689" y="174168"/>
                  <a:pt x="278663" y="157582"/>
                </a:cubicBezTo>
                <a:cubicBezTo>
                  <a:pt x="278689" y="142729"/>
                  <a:pt x="277876" y="130829"/>
                  <a:pt x="276225" y="121882"/>
                </a:cubicBezTo>
                <a:cubicBezTo>
                  <a:pt x="274574" y="112935"/>
                  <a:pt x="271932" y="106445"/>
                  <a:pt x="268300" y="102413"/>
                </a:cubicBezTo>
                <a:cubicBezTo>
                  <a:pt x="266185" y="100305"/>
                  <a:pt x="263785" y="98806"/>
                  <a:pt x="261099" y="97917"/>
                </a:cubicBezTo>
                <a:close/>
                <a:moveTo>
                  <a:pt x="853973" y="89916"/>
                </a:moveTo>
                <a:lnTo>
                  <a:pt x="855341" y="90491"/>
                </a:lnTo>
                <a:lnTo>
                  <a:pt x="857652" y="89916"/>
                </a:lnTo>
                <a:cubicBezTo>
                  <a:pt x="871470" y="90031"/>
                  <a:pt x="882163" y="94526"/>
                  <a:pt x="889732" y="103404"/>
                </a:cubicBezTo>
                <a:cubicBezTo>
                  <a:pt x="897302" y="112281"/>
                  <a:pt x="901137" y="124854"/>
                  <a:pt x="901239" y="141123"/>
                </a:cubicBezTo>
                <a:lnTo>
                  <a:pt x="901239" y="215799"/>
                </a:lnTo>
                <a:lnTo>
                  <a:pt x="911885" y="215799"/>
                </a:lnTo>
                <a:lnTo>
                  <a:pt x="915564" y="215799"/>
                </a:lnTo>
                <a:cubicBezTo>
                  <a:pt x="916529" y="215849"/>
                  <a:pt x="917037" y="216357"/>
                  <a:pt x="917088" y="217323"/>
                </a:cubicBezTo>
                <a:lnTo>
                  <a:pt x="917088" y="220980"/>
                </a:lnTo>
                <a:cubicBezTo>
                  <a:pt x="917037" y="221945"/>
                  <a:pt x="916529" y="222453"/>
                  <a:pt x="915564" y="222504"/>
                </a:cubicBezTo>
                <a:lnTo>
                  <a:pt x="911885" y="222504"/>
                </a:lnTo>
                <a:lnTo>
                  <a:pt x="860395" y="222504"/>
                </a:lnTo>
                <a:lnTo>
                  <a:pt x="856716" y="222504"/>
                </a:lnTo>
                <a:cubicBezTo>
                  <a:pt x="855751" y="222453"/>
                  <a:pt x="855243" y="221945"/>
                  <a:pt x="855192" y="220980"/>
                </a:cubicBezTo>
                <a:lnTo>
                  <a:pt x="855192" y="217323"/>
                </a:lnTo>
                <a:cubicBezTo>
                  <a:pt x="855243" y="216357"/>
                  <a:pt x="855751" y="215849"/>
                  <a:pt x="856716" y="215799"/>
                </a:cubicBezTo>
                <a:lnTo>
                  <a:pt x="860395" y="215799"/>
                </a:lnTo>
                <a:lnTo>
                  <a:pt x="870737" y="215799"/>
                </a:lnTo>
                <a:lnTo>
                  <a:pt x="870737" y="125273"/>
                </a:lnTo>
                <a:cubicBezTo>
                  <a:pt x="870553" y="115411"/>
                  <a:pt x="868788" y="108160"/>
                  <a:pt x="865441" y="103518"/>
                </a:cubicBezTo>
                <a:lnTo>
                  <a:pt x="855464" y="97519"/>
                </a:lnTo>
                <a:lnTo>
                  <a:pt x="840164" y="103785"/>
                </a:lnTo>
                <a:cubicBezTo>
                  <a:pt x="835764" y="108458"/>
                  <a:pt x="832449" y="114808"/>
                  <a:pt x="830220" y="122835"/>
                </a:cubicBezTo>
                <a:lnTo>
                  <a:pt x="830220" y="215799"/>
                </a:lnTo>
                <a:lnTo>
                  <a:pt x="840562" y="215799"/>
                </a:lnTo>
                <a:lnTo>
                  <a:pt x="844241" y="215799"/>
                </a:lnTo>
                <a:cubicBezTo>
                  <a:pt x="845206" y="215849"/>
                  <a:pt x="845714" y="216357"/>
                  <a:pt x="845765" y="217323"/>
                </a:cubicBezTo>
                <a:lnTo>
                  <a:pt x="845765" y="220980"/>
                </a:lnTo>
                <a:cubicBezTo>
                  <a:pt x="845714" y="221945"/>
                  <a:pt x="845206" y="222453"/>
                  <a:pt x="844241" y="222504"/>
                </a:cubicBezTo>
                <a:lnTo>
                  <a:pt x="840562" y="222504"/>
                </a:lnTo>
                <a:lnTo>
                  <a:pt x="788463" y="222504"/>
                </a:lnTo>
                <a:lnTo>
                  <a:pt x="784784" y="222504"/>
                </a:lnTo>
                <a:cubicBezTo>
                  <a:pt x="783818" y="222453"/>
                  <a:pt x="783310" y="221945"/>
                  <a:pt x="783260" y="220980"/>
                </a:cubicBezTo>
                <a:lnTo>
                  <a:pt x="783260" y="217323"/>
                </a:lnTo>
                <a:cubicBezTo>
                  <a:pt x="783310" y="216357"/>
                  <a:pt x="783818" y="215849"/>
                  <a:pt x="784784" y="215799"/>
                </a:cubicBezTo>
                <a:lnTo>
                  <a:pt x="788463" y="215799"/>
                </a:lnTo>
                <a:lnTo>
                  <a:pt x="799414" y="215799"/>
                </a:lnTo>
                <a:lnTo>
                  <a:pt x="799414" y="99060"/>
                </a:lnTo>
                <a:lnTo>
                  <a:pt x="788463" y="99060"/>
                </a:lnTo>
                <a:lnTo>
                  <a:pt x="784784" y="99060"/>
                </a:lnTo>
                <a:cubicBezTo>
                  <a:pt x="784320" y="99048"/>
                  <a:pt x="783952" y="98921"/>
                  <a:pt x="783679" y="98679"/>
                </a:cubicBezTo>
                <a:cubicBezTo>
                  <a:pt x="783406" y="98438"/>
                  <a:pt x="783266" y="98159"/>
                  <a:pt x="783260" y="97841"/>
                </a:cubicBezTo>
                <a:lnTo>
                  <a:pt x="783260" y="94183"/>
                </a:lnTo>
                <a:cubicBezTo>
                  <a:pt x="783310" y="93218"/>
                  <a:pt x="783818" y="92710"/>
                  <a:pt x="784784" y="92659"/>
                </a:cubicBezTo>
                <a:lnTo>
                  <a:pt x="788463" y="92659"/>
                </a:lnTo>
                <a:lnTo>
                  <a:pt x="825017" y="92659"/>
                </a:lnTo>
                <a:lnTo>
                  <a:pt x="828696" y="92659"/>
                </a:lnTo>
                <a:cubicBezTo>
                  <a:pt x="829661" y="92710"/>
                  <a:pt x="830169" y="93218"/>
                  <a:pt x="830220" y="94183"/>
                </a:cubicBezTo>
                <a:lnTo>
                  <a:pt x="830220" y="102747"/>
                </a:lnTo>
                <a:lnTo>
                  <a:pt x="838657" y="93726"/>
                </a:lnTo>
                <a:cubicBezTo>
                  <a:pt x="843572" y="91123"/>
                  <a:pt x="848677" y="89853"/>
                  <a:pt x="853973" y="89916"/>
                </a:cubicBezTo>
                <a:close/>
                <a:moveTo>
                  <a:pt x="689381" y="89916"/>
                </a:moveTo>
                <a:lnTo>
                  <a:pt x="690835" y="90478"/>
                </a:lnTo>
                <a:lnTo>
                  <a:pt x="693060" y="89916"/>
                </a:lnTo>
                <a:cubicBezTo>
                  <a:pt x="704114" y="90244"/>
                  <a:pt x="713198" y="93754"/>
                  <a:pt x="720312" y="100449"/>
                </a:cubicBezTo>
                <a:cubicBezTo>
                  <a:pt x="727425" y="107143"/>
                  <a:pt x="732693" y="115057"/>
                  <a:pt x="736116" y="124189"/>
                </a:cubicBezTo>
                <a:cubicBezTo>
                  <a:pt x="739538" y="133322"/>
                  <a:pt x="741239" y="141710"/>
                  <a:pt x="741219" y="149352"/>
                </a:cubicBezTo>
                <a:cubicBezTo>
                  <a:pt x="741168" y="150927"/>
                  <a:pt x="740355" y="151740"/>
                  <a:pt x="738780" y="151791"/>
                </a:cubicBezTo>
                <a:lnTo>
                  <a:pt x="735101" y="151791"/>
                </a:lnTo>
                <a:lnTo>
                  <a:pt x="667152" y="151791"/>
                </a:lnTo>
                <a:lnTo>
                  <a:pt x="667152" y="157582"/>
                </a:lnTo>
                <a:cubicBezTo>
                  <a:pt x="667108" y="174168"/>
                  <a:pt x="667882" y="186563"/>
                  <a:pt x="669476" y="194767"/>
                </a:cubicBezTo>
                <a:cubicBezTo>
                  <a:pt x="671070" y="202972"/>
                  <a:pt x="673750" y="208966"/>
                  <a:pt x="677515" y="212751"/>
                </a:cubicBezTo>
                <a:cubicBezTo>
                  <a:pt x="679649" y="214859"/>
                  <a:pt x="682011" y="216357"/>
                  <a:pt x="684602" y="217246"/>
                </a:cubicBezTo>
                <a:lnTo>
                  <a:pt x="690624" y="218169"/>
                </a:lnTo>
                <a:lnTo>
                  <a:pt x="713346" y="211341"/>
                </a:lnTo>
                <a:cubicBezTo>
                  <a:pt x="720287" y="206674"/>
                  <a:pt x="725913" y="200540"/>
                  <a:pt x="730224" y="192939"/>
                </a:cubicBezTo>
                <a:cubicBezTo>
                  <a:pt x="730555" y="192475"/>
                  <a:pt x="730961" y="192183"/>
                  <a:pt x="731444" y="192062"/>
                </a:cubicBezTo>
                <a:cubicBezTo>
                  <a:pt x="731926" y="191942"/>
                  <a:pt x="732333" y="192031"/>
                  <a:pt x="732663" y="192329"/>
                </a:cubicBezTo>
                <a:lnTo>
                  <a:pt x="733602" y="193268"/>
                </a:lnTo>
                <a:lnTo>
                  <a:pt x="733903" y="192939"/>
                </a:lnTo>
                <a:cubicBezTo>
                  <a:pt x="734234" y="192475"/>
                  <a:pt x="734640" y="192183"/>
                  <a:pt x="735123" y="192062"/>
                </a:cubicBezTo>
                <a:cubicBezTo>
                  <a:pt x="735605" y="191942"/>
                  <a:pt x="736012" y="192031"/>
                  <a:pt x="736342" y="192329"/>
                </a:cubicBezTo>
                <a:lnTo>
                  <a:pt x="738171" y="194158"/>
                </a:lnTo>
                <a:cubicBezTo>
                  <a:pt x="738323" y="194329"/>
                  <a:pt x="738399" y="194596"/>
                  <a:pt x="738399" y="194958"/>
                </a:cubicBezTo>
                <a:cubicBezTo>
                  <a:pt x="738399" y="195320"/>
                  <a:pt x="738323" y="195663"/>
                  <a:pt x="738171" y="195987"/>
                </a:cubicBezTo>
                <a:cubicBezTo>
                  <a:pt x="733205" y="204807"/>
                  <a:pt x="726829" y="211855"/>
                  <a:pt x="719044" y="217132"/>
                </a:cubicBezTo>
                <a:cubicBezTo>
                  <a:pt x="711259" y="222409"/>
                  <a:pt x="702598" y="225114"/>
                  <a:pt x="693060" y="225247"/>
                </a:cubicBezTo>
                <a:lnTo>
                  <a:pt x="691026" y="224734"/>
                </a:lnTo>
                <a:lnTo>
                  <a:pt x="689381" y="225247"/>
                </a:lnTo>
                <a:cubicBezTo>
                  <a:pt x="673932" y="224752"/>
                  <a:pt x="661168" y="218123"/>
                  <a:pt x="651091" y="205359"/>
                </a:cubicBezTo>
                <a:cubicBezTo>
                  <a:pt x="641013" y="192596"/>
                  <a:pt x="635794" y="176670"/>
                  <a:pt x="635432" y="157582"/>
                </a:cubicBezTo>
                <a:cubicBezTo>
                  <a:pt x="635794" y="138494"/>
                  <a:pt x="641013" y="122568"/>
                  <a:pt x="651091" y="109804"/>
                </a:cubicBezTo>
                <a:cubicBezTo>
                  <a:pt x="661168" y="97041"/>
                  <a:pt x="673932" y="90412"/>
                  <a:pt x="689381" y="89916"/>
                </a:cubicBezTo>
                <a:close/>
                <a:moveTo>
                  <a:pt x="425348" y="89916"/>
                </a:moveTo>
                <a:lnTo>
                  <a:pt x="426716" y="90491"/>
                </a:lnTo>
                <a:lnTo>
                  <a:pt x="429027" y="89916"/>
                </a:lnTo>
                <a:cubicBezTo>
                  <a:pt x="442845" y="90031"/>
                  <a:pt x="453538" y="94526"/>
                  <a:pt x="461107" y="103404"/>
                </a:cubicBezTo>
                <a:cubicBezTo>
                  <a:pt x="468677" y="112281"/>
                  <a:pt x="472512" y="124854"/>
                  <a:pt x="472614" y="141123"/>
                </a:cubicBezTo>
                <a:lnTo>
                  <a:pt x="472614" y="215799"/>
                </a:lnTo>
                <a:lnTo>
                  <a:pt x="483260" y="215799"/>
                </a:lnTo>
                <a:lnTo>
                  <a:pt x="486939" y="215799"/>
                </a:lnTo>
                <a:cubicBezTo>
                  <a:pt x="487904" y="215849"/>
                  <a:pt x="488412" y="216357"/>
                  <a:pt x="488463" y="217323"/>
                </a:cubicBezTo>
                <a:lnTo>
                  <a:pt x="488463" y="220980"/>
                </a:lnTo>
                <a:cubicBezTo>
                  <a:pt x="488412" y="221945"/>
                  <a:pt x="487904" y="222453"/>
                  <a:pt x="486939" y="222504"/>
                </a:cubicBezTo>
                <a:lnTo>
                  <a:pt x="483260" y="222504"/>
                </a:lnTo>
                <a:lnTo>
                  <a:pt x="431770" y="222504"/>
                </a:lnTo>
                <a:lnTo>
                  <a:pt x="428091" y="222504"/>
                </a:lnTo>
                <a:cubicBezTo>
                  <a:pt x="427126" y="222453"/>
                  <a:pt x="426618" y="221945"/>
                  <a:pt x="426567" y="220980"/>
                </a:cubicBezTo>
                <a:lnTo>
                  <a:pt x="426567" y="217323"/>
                </a:lnTo>
                <a:cubicBezTo>
                  <a:pt x="426618" y="216357"/>
                  <a:pt x="427126" y="215849"/>
                  <a:pt x="428091" y="215799"/>
                </a:cubicBezTo>
                <a:lnTo>
                  <a:pt x="431770" y="215799"/>
                </a:lnTo>
                <a:lnTo>
                  <a:pt x="442112" y="215799"/>
                </a:lnTo>
                <a:lnTo>
                  <a:pt x="442112" y="125273"/>
                </a:lnTo>
                <a:cubicBezTo>
                  <a:pt x="441928" y="115411"/>
                  <a:pt x="440163" y="108160"/>
                  <a:pt x="436816" y="103518"/>
                </a:cubicBezTo>
                <a:lnTo>
                  <a:pt x="426839" y="97519"/>
                </a:lnTo>
                <a:lnTo>
                  <a:pt x="411539" y="103785"/>
                </a:lnTo>
                <a:cubicBezTo>
                  <a:pt x="407139" y="108458"/>
                  <a:pt x="403824" y="114808"/>
                  <a:pt x="401595" y="122835"/>
                </a:cubicBezTo>
                <a:lnTo>
                  <a:pt x="401595" y="215799"/>
                </a:lnTo>
                <a:lnTo>
                  <a:pt x="411937" y="215799"/>
                </a:lnTo>
                <a:lnTo>
                  <a:pt x="415616" y="215799"/>
                </a:lnTo>
                <a:cubicBezTo>
                  <a:pt x="416581" y="215849"/>
                  <a:pt x="417089" y="216357"/>
                  <a:pt x="417140" y="217323"/>
                </a:cubicBezTo>
                <a:lnTo>
                  <a:pt x="417140" y="220980"/>
                </a:lnTo>
                <a:cubicBezTo>
                  <a:pt x="417089" y="221945"/>
                  <a:pt x="416581" y="222453"/>
                  <a:pt x="415616" y="222504"/>
                </a:cubicBezTo>
                <a:lnTo>
                  <a:pt x="411937" y="222504"/>
                </a:lnTo>
                <a:lnTo>
                  <a:pt x="359838" y="222504"/>
                </a:lnTo>
                <a:lnTo>
                  <a:pt x="356159" y="222504"/>
                </a:lnTo>
                <a:cubicBezTo>
                  <a:pt x="355193" y="222453"/>
                  <a:pt x="354685" y="221945"/>
                  <a:pt x="354635" y="220980"/>
                </a:cubicBezTo>
                <a:lnTo>
                  <a:pt x="354635" y="217323"/>
                </a:lnTo>
                <a:cubicBezTo>
                  <a:pt x="354685" y="216357"/>
                  <a:pt x="355193" y="215849"/>
                  <a:pt x="356159" y="215799"/>
                </a:cubicBezTo>
                <a:lnTo>
                  <a:pt x="359838" y="215799"/>
                </a:lnTo>
                <a:lnTo>
                  <a:pt x="370789" y="215799"/>
                </a:lnTo>
                <a:lnTo>
                  <a:pt x="370789" y="99060"/>
                </a:lnTo>
                <a:lnTo>
                  <a:pt x="359838" y="99060"/>
                </a:lnTo>
                <a:lnTo>
                  <a:pt x="356159" y="99060"/>
                </a:lnTo>
                <a:cubicBezTo>
                  <a:pt x="355695" y="99048"/>
                  <a:pt x="355327" y="98921"/>
                  <a:pt x="355054" y="98679"/>
                </a:cubicBezTo>
                <a:cubicBezTo>
                  <a:pt x="354781" y="98438"/>
                  <a:pt x="354641" y="98159"/>
                  <a:pt x="354635" y="97841"/>
                </a:cubicBezTo>
                <a:lnTo>
                  <a:pt x="354635" y="94183"/>
                </a:lnTo>
                <a:cubicBezTo>
                  <a:pt x="354685" y="93218"/>
                  <a:pt x="355193" y="92710"/>
                  <a:pt x="356159" y="92659"/>
                </a:cubicBezTo>
                <a:lnTo>
                  <a:pt x="359838" y="92659"/>
                </a:lnTo>
                <a:lnTo>
                  <a:pt x="396392" y="92659"/>
                </a:lnTo>
                <a:lnTo>
                  <a:pt x="400071" y="92659"/>
                </a:lnTo>
                <a:cubicBezTo>
                  <a:pt x="401036" y="92710"/>
                  <a:pt x="401544" y="93218"/>
                  <a:pt x="401595" y="94183"/>
                </a:cubicBezTo>
                <a:lnTo>
                  <a:pt x="401595" y="102747"/>
                </a:lnTo>
                <a:lnTo>
                  <a:pt x="410032" y="93726"/>
                </a:lnTo>
                <a:cubicBezTo>
                  <a:pt x="414947" y="91123"/>
                  <a:pt x="420052" y="89853"/>
                  <a:pt x="425348" y="89916"/>
                </a:cubicBezTo>
                <a:close/>
                <a:moveTo>
                  <a:pt x="251841" y="89916"/>
                </a:moveTo>
                <a:lnTo>
                  <a:pt x="253690" y="90376"/>
                </a:lnTo>
                <a:lnTo>
                  <a:pt x="255520" y="89916"/>
                </a:lnTo>
                <a:cubicBezTo>
                  <a:pt x="271153" y="90412"/>
                  <a:pt x="284158" y="97041"/>
                  <a:pt x="294534" y="109804"/>
                </a:cubicBezTo>
                <a:cubicBezTo>
                  <a:pt x="304910" y="122568"/>
                  <a:pt x="310295" y="138494"/>
                  <a:pt x="310689" y="157582"/>
                </a:cubicBezTo>
                <a:cubicBezTo>
                  <a:pt x="310295" y="176670"/>
                  <a:pt x="304910" y="192596"/>
                  <a:pt x="294534" y="205359"/>
                </a:cubicBezTo>
                <a:cubicBezTo>
                  <a:pt x="284158" y="218123"/>
                  <a:pt x="271153" y="224752"/>
                  <a:pt x="255520" y="225247"/>
                </a:cubicBezTo>
                <a:lnTo>
                  <a:pt x="253690" y="224787"/>
                </a:lnTo>
                <a:lnTo>
                  <a:pt x="251841" y="225247"/>
                </a:lnTo>
                <a:cubicBezTo>
                  <a:pt x="236366" y="224752"/>
                  <a:pt x="223501" y="218123"/>
                  <a:pt x="213245" y="205359"/>
                </a:cubicBezTo>
                <a:cubicBezTo>
                  <a:pt x="202990" y="192596"/>
                  <a:pt x="197669" y="176670"/>
                  <a:pt x="197282" y="157582"/>
                </a:cubicBezTo>
                <a:cubicBezTo>
                  <a:pt x="197669" y="138494"/>
                  <a:pt x="202990" y="122568"/>
                  <a:pt x="213245" y="109804"/>
                </a:cubicBezTo>
                <a:cubicBezTo>
                  <a:pt x="223501" y="97041"/>
                  <a:pt x="236366" y="90412"/>
                  <a:pt x="251841" y="89916"/>
                </a:cubicBezTo>
                <a:close/>
                <a:moveTo>
                  <a:pt x="998182" y="42101"/>
                </a:moveTo>
                <a:cubicBezTo>
                  <a:pt x="998810" y="42310"/>
                  <a:pt x="999153" y="42806"/>
                  <a:pt x="999210" y="43587"/>
                </a:cubicBezTo>
                <a:lnTo>
                  <a:pt x="999210" y="43819"/>
                </a:lnTo>
                <a:lnTo>
                  <a:pt x="1000146" y="42672"/>
                </a:lnTo>
                <a:cubicBezTo>
                  <a:pt x="1000661" y="42082"/>
                  <a:pt x="1001232" y="41891"/>
                  <a:pt x="1001861" y="42101"/>
                </a:cubicBezTo>
                <a:cubicBezTo>
                  <a:pt x="1002489" y="42310"/>
                  <a:pt x="1002832" y="42806"/>
                  <a:pt x="1002889" y="43587"/>
                </a:cubicBezTo>
                <a:lnTo>
                  <a:pt x="1002889" y="92659"/>
                </a:lnTo>
                <a:lnTo>
                  <a:pt x="1020546" y="92659"/>
                </a:lnTo>
                <a:lnTo>
                  <a:pt x="1024225" y="92659"/>
                </a:lnTo>
                <a:cubicBezTo>
                  <a:pt x="1025191" y="92710"/>
                  <a:pt x="1025699" y="93218"/>
                  <a:pt x="1025749" y="94183"/>
                </a:cubicBezTo>
                <a:lnTo>
                  <a:pt x="1025749" y="97841"/>
                </a:lnTo>
                <a:cubicBezTo>
                  <a:pt x="1025743" y="98159"/>
                  <a:pt x="1025603" y="98438"/>
                  <a:pt x="1025330" y="98679"/>
                </a:cubicBezTo>
                <a:cubicBezTo>
                  <a:pt x="1025057" y="98921"/>
                  <a:pt x="1024689" y="99048"/>
                  <a:pt x="1024225" y="99060"/>
                </a:cubicBezTo>
                <a:lnTo>
                  <a:pt x="1020546" y="99060"/>
                </a:lnTo>
                <a:lnTo>
                  <a:pt x="1002889" y="99060"/>
                </a:lnTo>
                <a:lnTo>
                  <a:pt x="1002889" y="208179"/>
                </a:lnTo>
                <a:cubicBezTo>
                  <a:pt x="1002908" y="210604"/>
                  <a:pt x="1003404" y="212382"/>
                  <a:pt x="1004375" y="213513"/>
                </a:cubicBezTo>
                <a:lnTo>
                  <a:pt x="1006207" y="214281"/>
                </a:lnTo>
                <a:lnTo>
                  <a:pt x="1013307" y="210007"/>
                </a:lnTo>
                <a:cubicBezTo>
                  <a:pt x="1015835" y="206604"/>
                  <a:pt x="1017943" y="201829"/>
                  <a:pt x="1019632" y="195682"/>
                </a:cubicBezTo>
                <a:cubicBezTo>
                  <a:pt x="1019797" y="195206"/>
                  <a:pt x="1020076" y="194863"/>
                  <a:pt x="1020470" y="194653"/>
                </a:cubicBezTo>
                <a:cubicBezTo>
                  <a:pt x="1020864" y="194444"/>
                  <a:pt x="1021296" y="194482"/>
                  <a:pt x="1021766" y="194767"/>
                </a:cubicBezTo>
                <a:lnTo>
                  <a:pt x="1022375" y="195072"/>
                </a:lnTo>
                <a:lnTo>
                  <a:pt x="1023412" y="195559"/>
                </a:lnTo>
                <a:lnTo>
                  <a:pt x="1024149" y="194653"/>
                </a:lnTo>
                <a:cubicBezTo>
                  <a:pt x="1024543" y="194444"/>
                  <a:pt x="1024975" y="194482"/>
                  <a:pt x="1025445" y="194767"/>
                </a:cubicBezTo>
                <a:lnTo>
                  <a:pt x="1026054" y="195072"/>
                </a:lnTo>
                <a:cubicBezTo>
                  <a:pt x="1026537" y="195091"/>
                  <a:pt x="1026943" y="195282"/>
                  <a:pt x="1027273" y="195644"/>
                </a:cubicBezTo>
                <a:cubicBezTo>
                  <a:pt x="1027604" y="196006"/>
                  <a:pt x="1027705" y="196425"/>
                  <a:pt x="1027578" y="196901"/>
                </a:cubicBezTo>
                <a:cubicBezTo>
                  <a:pt x="1026251" y="205150"/>
                  <a:pt x="1023343" y="211893"/>
                  <a:pt x="1018853" y="217132"/>
                </a:cubicBezTo>
                <a:cubicBezTo>
                  <a:pt x="1014364" y="222371"/>
                  <a:pt x="1008027" y="225076"/>
                  <a:pt x="999841" y="225247"/>
                </a:cubicBezTo>
                <a:lnTo>
                  <a:pt x="997992" y="224466"/>
                </a:lnTo>
                <a:lnTo>
                  <a:pt x="996162" y="225247"/>
                </a:lnTo>
                <a:cubicBezTo>
                  <a:pt x="987958" y="225235"/>
                  <a:pt x="981888" y="222669"/>
                  <a:pt x="977951" y="217551"/>
                </a:cubicBezTo>
                <a:cubicBezTo>
                  <a:pt x="974014" y="212433"/>
                  <a:pt x="972058" y="204839"/>
                  <a:pt x="972083" y="194767"/>
                </a:cubicBezTo>
                <a:lnTo>
                  <a:pt x="972083" y="99060"/>
                </a:lnTo>
                <a:lnTo>
                  <a:pt x="957474" y="99060"/>
                </a:lnTo>
                <a:lnTo>
                  <a:pt x="953795" y="99060"/>
                </a:lnTo>
                <a:cubicBezTo>
                  <a:pt x="953332" y="99048"/>
                  <a:pt x="952963" y="98921"/>
                  <a:pt x="952690" y="98679"/>
                </a:cubicBezTo>
                <a:cubicBezTo>
                  <a:pt x="952417" y="98438"/>
                  <a:pt x="952277" y="98159"/>
                  <a:pt x="952271" y="97841"/>
                </a:cubicBezTo>
                <a:lnTo>
                  <a:pt x="952271" y="94183"/>
                </a:lnTo>
                <a:cubicBezTo>
                  <a:pt x="952322" y="93218"/>
                  <a:pt x="952830" y="92710"/>
                  <a:pt x="953795" y="92659"/>
                </a:cubicBezTo>
                <a:lnTo>
                  <a:pt x="957474" y="92659"/>
                </a:lnTo>
                <a:lnTo>
                  <a:pt x="972083" y="92659"/>
                </a:lnTo>
                <a:lnTo>
                  <a:pt x="972083" y="62789"/>
                </a:lnTo>
                <a:cubicBezTo>
                  <a:pt x="972096" y="62459"/>
                  <a:pt x="972223" y="62129"/>
                  <a:pt x="972464" y="61798"/>
                </a:cubicBezTo>
                <a:cubicBezTo>
                  <a:pt x="972706" y="61468"/>
                  <a:pt x="972985" y="61290"/>
                  <a:pt x="973302" y="61265"/>
                </a:cubicBezTo>
                <a:cubicBezTo>
                  <a:pt x="978478" y="60338"/>
                  <a:pt x="982986" y="58077"/>
                  <a:pt x="986828" y="54483"/>
                </a:cubicBezTo>
                <a:cubicBezTo>
                  <a:pt x="990670" y="50889"/>
                  <a:pt x="993883" y="46952"/>
                  <a:pt x="996467" y="42672"/>
                </a:cubicBezTo>
                <a:cubicBezTo>
                  <a:pt x="996982" y="42082"/>
                  <a:pt x="997553" y="41891"/>
                  <a:pt x="998182" y="42101"/>
                </a:cubicBezTo>
                <a:close/>
                <a:moveTo>
                  <a:pt x="569557" y="42101"/>
                </a:moveTo>
                <a:cubicBezTo>
                  <a:pt x="570185" y="42310"/>
                  <a:pt x="570528" y="42806"/>
                  <a:pt x="570585" y="43587"/>
                </a:cubicBezTo>
                <a:lnTo>
                  <a:pt x="570585" y="43819"/>
                </a:lnTo>
                <a:lnTo>
                  <a:pt x="571521" y="42672"/>
                </a:lnTo>
                <a:cubicBezTo>
                  <a:pt x="572035" y="42082"/>
                  <a:pt x="572607" y="41891"/>
                  <a:pt x="573236" y="42101"/>
                </a:cubicBezTo>
                <a:cubicBezTo>
                  <a:pt x="573864" y="42310"/>
                  <a:pt x="574207" y="42806"/>
                  <a:pt x="574264" y="43587"/>
                </a:cubicBezTo>
                <a:lnTo>
                  <a:pt x="574264" y="92659"/>
                </a:lnTo>
                <a:lnTo>
                  <a:pt x="591921" y="92659"/>
                </a:lnTo>
                <a:lnTo>
                  <a:pt x="595600" y="92659"/>
                </a:lnTo>
                <a:cubicBezTo>
                  <a:pt x="596566" y="92710"/>
                  <a:pt x="597074" y="93218"/>
                  <a:pt x="597124" y="94183"/>
                </a:cubicBezTo>
                <a:lnTo>
                  <a:pt x="597124" y="97841"/>
                </a:lnTo>
                <a:cubicBezTo>
                  <a:pt x="597118" y="98159"/>
                  <a:pt x="596978" y="98438"/>
                  <a:pt x="596705" y="98679"/>
                </a:cubicBezTo>
                <a:cubicBezTo>
                  <a:pt x="596432" y="98921"/>
                  <a:pt x="596064" y="99048"/>
                  <a:pt x="595600" y="99060"/>
                </a:cubicBezTo>
                <a:lnTo>
                  <a:pt x="591921" y="99060"/>
                </a:lnTo>
                <a:lnTo>
                  <a:pt x="574264" y="99060"/>
                </a:lnTo>
                <a:lnTo>
                  <a:pt x="574264" y="208179"/>
                </a:lnTo>
                <a:cubicBezTo>
                  <a:pt x="574283" y="210604"/>
                  <a:pt x="574779" y="212382"/>
                  <a:pt x="575750" y="213513"/>
                </a:cubicBezTo>
                <a:lnTo>
                  <a:pt x="577582" y="214281"/>
                </a:lnTo>
                <a:lnTo>
                  <a:pt x="584682" y="210007"/>
                </a:lnTo>
                <a:cubicBezTo>
                  <a:pt x="587210" y="206604"/>
                  <a:pt x="589318" y="201829"/>
                  <a:pt x="591007" y="195682"/>
                </a:cubicBezTo>
                <a:cubicBezTo>
                  <a:pt x="591172" y="195206"/>
                  <a:pt x="591451" y="194863"/>
                  <a:pt x="591845" y="194653"/>
                </a:cubicBezTo>
                <a:cubicBezTo>
                  <a:pt x="592239" y="194444"/>
                  <a:pt x="592671" y="194482"/>
                  <a:pt x="593141" y="194767"/>
                </a:cubicBezTo>
                <a:lnTo>
                  <a:pt x="593750" y="195072"/>
                </a:lnTo>
                <a:lnTo>
                  <a:pt x="594787" y="195559"/>
                </a:lnTo>
                <a:lnTo>
                  <a:pt x="595524" y="194653"/>
                </a:lnTo>
                <a:cubicBezTo>
                  <a:pt x="595918" y="194444"/>
                  <a:pt x="596350" y="194482"/>
                  <a:pt x="596820" y="194767"/>
                </a:cubicBezTo>
                <a:lnTo>
                  <a:pt x="597429" y="195072"/>
                </a:lnTo>
                <a:cubicBezTo>
                  <a:pt x="597912" y="195091"/>
                  <a:pt x="598318" y="195282"/>
                  <a:pt x="598648" y="195644"/>
                </a:cubicBezTo>
                <a:cubicBezTo>
                  <a:pt x="598979" y="196006"/>
                  <a:pt x="599080" y="196425"/>
                  <a:pt x="598953" y="196901"/>
                </a:cubicBezTo>
                <a:cubicBezTo>
                  <a:pt x="597626" y="205150"/>
                  <a:pt x="594718" y="211893"/>
                  <a:pt x="590228" y="217132"/>
                </a:cubicBezTo>
                <a:cubicBezTo>
                  <a:pt x="585739" y="222371"/>
                  <a:pt x="579401" y="225076"/>
                  <a:pt x="571216" y="225247"/>
                </a:cubicBezTo>
                <a:lnTo>
                  <a:pt x="569367" y="224466"/>
                </a:lnTo>
                <a:lnTo>
                  <a:pt x="567537" y="225247"/>
                </a:lnTo>
                <a:cubicBezTo>
                  <a:pt x="559333" y="225235"/>
                  <a:pt x="553263" y="222669"/>
                  <a:pt x="549326" y="217551"/>
                </a:cubicBezTo>
                <a:cubicBezTo>
                  <a:pt x="545389" y="212433"/>
                  <a:pt x="543433" y="204839"/>
                  <a:pt x="543458" y="194767"/>
                </a:cubicBezTo>
                <a:lnTo>
                  <a:pt x="543458" y="99060"/>
                </a:lnTo>
                <a:lnTo>
                  <a:pt x="528849" y="99060"/>
                </a:lnTo>
                <a:lnTo>
                  <a:pt x="525170" y="99060"/>
                </a:lnTo>
                <a:cubicBezTo>
                  <a:pt x="524707" y="99048"/>
                  <a:pt x="524338" y="98921"/>
                  <a:pt x="524065" y="98679"/>
                </a:cubicBezTo>
                <a:cubicBezTo>
                  <a:pt x="523792" y="98438"/>
                  <a:pt x="523653" y="98159"/>
                  <a:pt x="523646" y="97841"/>
                </a:cubicBezTo>
                <a:lnTo>
                  <a:pt x="523646" y="94183"/>
                </a:lnTo>
                <a:cubicBezTo>
                  <a:pt x="523697" y="93218"/>
                  <a:pt x="524205" y="92710"/>
                  <a:pt x="525170" y="92659"/>
                </a:cubicBezTo>
                <a:lnTo>
                  <a:pt x="528849" y="92659"/>
                </a:lnTo>
                <a:lnTo>
                  <a:pt x="543458" y="92659"/>
                </a:lnTo>
                <a:lnTo>
                  <a:pt x="543458" y="62789"/>
                </a:lnTo>
                <a:cubicBezTo>
                  <a:pt x="543471" y="62459"/>
                  <a:pt x="543598" y="62129"/>
                  <a:pt x="543839" y="61798"/>
                </a:cubicBezTo>
                <a:cubicBezTo>
                  <a:pt x="544080" y="61468"/>
                  <a:pt x="544360" y="61290"/>
                  <a:pt x="544677" y="61265"/>
                </a:cubicBezTo>
                <a:cubicBezTo>
                  <a:pt x="549853" y="60338"/>
                  <a:pt x="554361" y="58077"/>
                  <a:pt x="558203" y="54483"/>
                </a:cubicBezTo>
                <a:cubicBezTo>
                  <a:pt x="562045" y="50889"/>
                  <a:pt x="565258" y="46952"/>
                  <a:pt x="567842" y="42672"/>
                </a:cubicBezTo>
                <a:cubicBezTo>
                  <a:pt x="568356" y="42082"/>
                  <a:pt x="568928" y="41891"/>
                  <a:pt x="569557" y="42101"/>
                </a:cubicBezTo>
                <a:close/>
                <a:moveTo>
                  <a:pt x="85039" y="0"/>
                </a:moveTo>
                <a:lnTo>
                  <a:pt x="87661" y="389"/>
                </a:lnTo>
                <a:lnTo>
                  <a:pt x="88718" y="0"/>
                </a:lnTo>
                <a:cubicBezTo>
                  <a:pt x="94414" y="0"/>
                  <a:pt x="99557" y="762"/>
                  <a:pt x="104148" y="2286"/>
                </a:cubicBezTo>
                <a:cubicBezTo>
                  <a:pt x="108739" y="3810"/>
                  <a:pt x="114264" y="6096"/>
                  <a:pt x="120722" y="9144"/>
                </a:cubicBezTo>
                <a:cubicBezTo>
                  <a:pt x="124894" y="11056"/>
                  <a:pt x="127904" y="12262"/>
                  <a:pt x="129752" y="12764"/>
                </a:cubicBezTo>
                <a:lnTo>
                  <a:pt x="131236" y="13019"/>
                </a:lnTo>
                <a:lnTo>
                  <a:pt x="134302" y="12154"/>
                </a:lnTo>
                <a:cubicBezTo>
                  <a:pt x="135312" y="11335"/>
                  <a:pt x="135960" y="10230"/>
                  <a:pt x="136245" y="8839"/>
                </a:cubicBezTo>
                <a:cubicBezTo>
                  <a:pt x="136404" y="8522"/>
                  <a:pt x="136620" y="8243"/>
                  <a:pt x="136893" y="8001"/>
                </a:cubicBezTo>
                <a:cubicBezTo>
                  <a:pt x="137166" y="7760"/>
                  <a:pt x="137458" y="7633"/>
                  <a:pt x="137769" y="7620"/>
                </a:cubicBezTo>
                <a:lnTo>
                  <a:pt x="140513" y="7620"/>
                </a:lnTo>
                <a:lnTo>
                  <a:pt x="140797" y="7904"/>
                </a:lnTo>
                <a:lnTo>
                  <a:pt x="141448" y="7620"/>
                </a:lnTo>
                <a:lnTo>
                  <a:pt x="144192" y="7620"/>
                </a:lnTo>
                <a:cubicBezTo>
                  <a:pt x="145157" y="7671"/>
                  <a:pt x="145665" y="8179"/>
                  <a:pt x="145716" y="9144"/>
                </a:cubicBezTo>
                <a:lnTo>
                  <a:pt x="145716" y="71628"/>
                </a:lnTo>
                <a:cubicBezTo>
                  <a:pt x="145665" y="72593"/>
                  <a:pt x="145157" y="73101"/>
                  <a:pt x="144192" y="73152"/>
                </a:cubicBezTo>
                <a:lnTo>
                  <a:pt x="141448" y="73152"/>
                </a:lnTo>
                <a:lnTo>
                  <a:pt x="140773" y="72892"/>
                </a:lnTo>
                <a:lnTo>
                  <a:pt x="140513" y="73152"/>
                </a:lnTo>
                <a:lnTo>
                  <a:pt x="137769" y="73152"/>
                </a:lnTo>
                <a:cubicBezTo>
                  <a:pt x="137439" y="73140"/>
                  <a:pt x="137109" y="73013"/>
                  <a:pt x="136779" y="72771"/>
                </a:cubicBezTo>
                <a:cubicBezTo>
                  <a:pt x="136449" y="72530"/>
                  <a:pt x="136271" y="72251"/>
                  <a:pt x="136245" y="71933"/>
                </a:cubicBezTo>
                <a:cubicBezTo>
                  <a:pt x="135041" y="61052"/>
                  <a:pt x="132403" y="50674"/>
                  <a:pt x="128332" y="40798"/>
                </a:cubicBezTo>
                <a:cubicBezTo>
                  <a:pt x="124260" y="30922"/>
                  <a:pt x="118665" y="22825"/>
                  <a:pt x="111545" y="16505"/>
                </a:cubicBezTo>
                <a:lnTo>
                  <a:pt x="87030" y="7337"/>
                </a:lnTo>
                <a:lnTo>
                  <a:pt x="64448" y="14478"/>
                </a:lnTo>
                <a:cubicBezTo>
                  <a:pt x="59133" y="19279"/>
                  <a:pt x="55438" y="24003"/>
                  <a:pt x="53361" y="28651"/>
                </a:cubicBezTo>
                <a:lnTo>
                  <a:pt x="53666" y="28651"/>
                </a:lnTo>
                <a:cubicBezTo>
                  <a:pt x="50755" y="35067"/>
                  <a:pt x="48550" y="43301"/>
                  <a:pt x="47051" y="53352"/>
                </a:cubicBezTo>
                <a:cubicBezTo>
                  <a:pt x="45551" y="63402"/>
                  <a:pt x="44543" y="73961"/>
                  <a:pt x="44025" y="85028"/>
                </a:cubicBezTo>
                <a:cubicBezTo>
                  <a:pt x="43508" y="96095"/>
                  <a:pt x="43267" y="106360"/>
                  <a:pt x="43303" y="115824"/>
                </a:cubicBezTo>
                <a:cubicBezTo>
                  <a:pt x="43233" y="136957"/>
                  <a:pt x="43754" y="153442"/>
                  <a:pt x="44865" y="165278"/>
                </a:cubicBezTo>
                <a:cubicBezTo>
                  <a:pt x="45976" y="177114"/>
                  <a:pt x="48097" y="187351"/>
                  <a:pt x="51228" y="195987"/>
                </a:cubicBezTo>
                <a:cubicBezTo>
                  <a:pt x="54047" y="204242"/>
                  <a:pt x="58467" y="210515"/>
                  <a:pt x="64486" y="214808"/>
                </a:cubicBezTo>
                <a:lnTo>
                  <a:pt x="86509" y="220695"/>
                </a:lnTo>
                <a:lnTo>
                  <a:pt x="120243" y="207150"/>
                </a:lnTo>
                <a:cubicBezTo>
                  <a:pt x="130340" y="197504"/>
                  <a:pt x="137198" y="181591"/>
                  <a:pt x="140817" y="159411"/>
                </a:cubicBezTo>
                <a:cubicBezTo>
                  <a:pt x="140843" y="159093"/>
                  <a:pt x="141021" y="158814"/>
                  <a:pt x="141351" y="158572"/>
                </a:cubicBezTo>
                <a:cubicBezTo>
                  <a:pt x="141681" y="158331"/>
                  <a:pt x="142011" y="158204"/>
                  <a:pt x="142341" y="158191"/>
                </a:cubicBezTo>
                <a:lnTo>
                  <a:pt x="145389" y="158191"/>
                </a:lnTo>
                <a:lnTo>
                  <a:pt x="145564" y="158367"/>
                </a:lnTo>
                <a:lnTo>
                  <a:pt x="146020" y="158191"/>
                </a:lnTo>
                <a:lnTo>
                  <a:pt x="149068" y="158191"/>
                </a:lnTo>
                <a:cubicBezTo>
                  <a:pt x="150034" y="158242"/>
                  <a:pt x="150542" y="158750"/>
                  <a:pt x="150592" y="159715"/>
                </a:cubicBezTo>
                <a:lnTo>
                  <a:pt x="150592" y="223114"/>
                </a:lnTo>
                <a:cubicBezTo>
                  <a:pt x="150542" y="224079"/>
                  <a:pt x="150034" y="224587"/>
                  <a:pt x="149068" y="224638"/>
                </a:cubicBezTo>
                <a:lnTo>
                  <a:pt x="146020" y="224638"/>
                </a:lnTo>
                <a:lnTo>
                  <a:pt x="145580" y="224447"/>
                </a:lnTo>
                <a:lnTo>
                  <a:pt x="145389" y="224638"/>
                </a:lnTo>
                <a:lnTo>
                  <a:pt x="142341" y="224638"/>
                </a:lnTo>
                <a:cubicBezTo>
                  <a:pt x="142030" y="224625"/>
                  <a:pt x="141738" y="224498"/>
                  <a:pt x="141465" y="224257"/>
                </a:cubicBezTo>
                <a:cubicBezTo>
                  <a:pt x="141192" y="224016"/>
                  <a:pt x="140976" y="223736"/>
                  <a:pt x="140817" y="223419"/>
                </a:cubicBezTo>
                <a:cubicBezTo>
                  <a:pt x="140405" y="222041"/>
                  <a:pt x="139554" y="220987"/>
                  <a:pt x="138265" y="220256"/>
                </a:cubicBezTo>
                <a:lnTo>
                  <a:pt x="133918" y="219453"/>
                </a:lnTo>
                <a:lnTo>
                  <a:pt x="130285" y="219990"/>
                </a:lnTo>
                <a:cubicBezTo>
                  <a:pt x="128183" y="220574"/>
                  <a:pt x="124995" y="221615"/>
                  <a:pt x="120722" y="223114"/>
                </a:cubicBezTo>
                <a:cubicBezTo>
                  <a:pt x="120392" y="223107"/>
                  <a:pt x="119985" y="223120"/>
                  <a:pt x="119503" y="223152"/>
                </a:cubicBezTo>
                <a:cubicBezTo>
                  <a:pt x="119020" y="223184"/>
                  <a:pt x="118614" y="223273"/>
                  <a:pt x="118284" y="223419"/>
                </a:cubicBezTo>
                <a:cubicBezTo>
                  <a:pt x="115578" y="224143"/>
                  <a:pt x="111692" y="225057"/>
                  <a:pt x="106625" y="226162"/>
                </a:cubicBezTo>
                <a:cubicBezTo>
                  <a:pt x="101558" y="227267"/>
                  <a:pt x="95995" y="227876"/>
                  <a:pt x="89937" y="227991"/>
                </a:cubicBezTo>
                <a:lnTo>
                  <a:pt x="88962" y="227695"/>
                </a:lnTo>
                <a:lnTo>
                  <a:pt x="86258" y="227991"/>
                </a:lnTo>
                <a:cubicBezTo>
                  <a:pt x="70128" y="227898"/>
                  <a:pt x="55584" y="223477"/>
                  <a:pt x="42627" y="214726"/>
                </a:cubicBezTo>
                <a:cubicBezTo>
                  <a:pt x="29669" y="205975"/>
                  <a:pt x="19370" y="193449"/>
                  <a:pt x="11729" y="177145"/>
                </a:cubicBezTo>
                <a:cubicBezTo>
                  <a:pt x="4088" y="160842"/>
                  <a:pt x="178" y="141316"/>
                  <a:pt x="0" y="118567"/>
                </a:cubicBezTo>
                <a:cubicBezTo>
                  <a:pt x="372" y="93499"/>
                  <a:pt x="5012" y="72144"/>
                  <a:pt x="13919" y="54503"/>
                </a:cubicBezTo>
                <a:cubicBezTo>
                  <a:pt x="22826" y="36862"/>
                  <a:pt x="33765" y="23387"/>
                  <a:pt x="46736" y="14077"/>
                </a:cubicBezTo>
                <a:cubicBezTo>
                  <a:pt x="59707" y="4768"/>
                  <a:pt x="72474" y="76"/>
                  <a:pt x="85039"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lumMod val="50000"/>
                  <a:lumOff val="50000"/>
                </a:prstClr>
              </a:solidFill>
              <a:effectLst/>
              <a:uLnTx/>
              <a:uFillTx/>
              <a:latin typeface="造字工房朗宋（非商用）常规体" pitchFamily="50" charset="-122"/>
              <a:ea typeface="造字工房朗宋（非商用）常规体" pitchFamily="50" charset="-122"/>
              <a:cs typeface="+mn-cs"/>
            </a:endParaRPr>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6092" y="5585103"/>
            <a:ext cx="3584896" cy="1106824"/>
          </a:xfrm>
          <a:prstGeom prst="rect">
            <a:avLst/>
          </a:prstGeom>
        </p:spPr>
      </p:pic>
      <p:sp>
        <p:nvSpPr>
          <p:cNvPr id="15" name="矩形 14">
            <a:extLst>
              <a:ext uri="{FF2B5EF4-FFF2-40B4-BE49-F238E27FC236}">
                <a16:creationId xmlns:a16="http://schemas.microsoft.com/office/drawing/2014/main" xmlns="" id="{80CF73B6-F61A-4144-8C6C-BEA0BC2485BF}"/>
              </a:ext>
            </a:extLst>
          </p:cNvPr>
          <p:cNvSpPr/>
          <p:nvPr/>
        </p:nvSpPr>
        <p:spPr>
          <a:xfrm>
            <a:off x="5644373" y="1542588"/>
            <a:ext cx="6567948" cy="5386090"/>
          </a:xfrm>
          <a:prstGeom prst="rect">
            <a:avLst/>
          </a:prstGeom>
        </p:spPr>
        <p:txBody>
          <a:bodyPr wrap="square">
            <a:spAutoFit/>
          </a:bodyPr>
          <a:lstStyle/>
          <a:p>
            <a:pPr lvl="0">
              <a:lnSpc>
                <a:spcPct val="200000"/>
              </a:lnSpc>
              <a:defRPr/>
            </a:pPr>
            <a:r>
              <a:rPr lang="zh-CN" altLang="en-US" sz="2400" b="1" dirty="0" smtClean="0">
                <a:solidFill>
                  <a:schemeClr val="bg1"/>
                </a:solidFill>
                <a:latin typeface="+mn-ea"/>
              </a:rPr>
              <a:t>        </a:t>
            </a:r>
            <a:r>
              <a:rPr lang="zh-CN" altLang="en-US" sz="2400" b="1" dirty="0" smtClean="0">
                <a:solidFill>
                  <a:schemeClr val="bg2">
                    <a:lumMod val="75000"/>
                  </a:schemeClr>
                </a:solidFill>
                <a:latin typeface="+mn-ea"/>
              </a:rPr>
              <a:t>一、工会常规工作</a:t>
            </a:r>
            <a:endParaRPr lang="en-US" altLang="zh-CN" sz="2400" b="1" dirty="0" smtClean="0">
              <a:solidFill>
                <a:schemeClr val="bg2">
                  <a:lumMod val="75000"/>
                </a:schemeClr>
              </a:solidFill>
              <a:latin typeface="+mn-ea"/>
            </a:endParaRPr>
          </a:p>
          <a:p>
            <a:pPr lvl="0">
              <a:lnSpc>
                <a:spcPct val="200000"/>
              </a:lnSpc>
              <a:defRPr/>
            </a:pPr>
            <a:r>
              <a:rPr lang="en-US" altLang="zh-CN" sz="2400" b="1" dirty="0" smtClean="0">
                <a:solidFill>
                  <a:schemeClr val="bg2"/>
                </a:solidFill>
                <a:latin typeface="+mn-ea"/>
              </a:rPr>
              <a:t>        </a:t>
            </a:r>
            <a:r>
              <a:rPr lang="zh-CN" altLang="en-US" sz="2400" b="1" dirty="0" smtClean="0">
                <a:solidFill>
                  <a:schemeClr val="bg2">
                    <a:lumMod val="75000"/>
                  </a:schemeClr>
                </a:solidFill>
                <a:latin typeface="+mn-ea"/>
              </a:rPr>
              <a:t>二、活动有序开展，丰富职工生活</a:t>
            </a:r>
            <a:endParaRPr lang="en-US" altLang="zh-CN" sz="2400" b="1" dirty="0" smtClean="0">
              <a:solidFill>
                <a:schemeClr val="bg2">
                  <a:lumMod val="75000"/>
                </a:schemeClr>
              </a:solidFill>
              <a:latin typeface="+mn-ea"/>
            </a:endParaRPr>
          </a:p>
          <a:p>
            <a:pPr lvl="0">
              <a:lnSpc>
                <a:spcPct val="200000"/>
              </a:lnSpc>
              <a:defRPr/>
            </a:pPr>
            <a:r>
              <a:rPr lang="zh-CN" altLang="en-US" sz="2400" b="1" dirty="0" smtClean="0">
                <a:solidFill>
                  <a:schemeClr val="bg1"/>
                </a:solidFill>
                <a:latin typeface="+mn-ea"/>
              </a:rPr>
              <a:t>        </a:t>
            </a:r>
            <a:r>
              <a:rPr lang="zh-CN" altLang="en-US" sz="2400" b="1" dirty="0">
                <a:solidFill>
                  <a:schemeClr val="bg1"/>
                </a:solidFill>
                <a:latin typeface="+mn-ea"/>
              </a:rPr>
              <a:t>三</a:t>
            </a:r>
            <a:r>
              <a:rPr lang="zh-CN" altLang="en-US" sz="2400" b="1" dirty="0" smtClean="0">
                <a:solidFill>
                  <a:schemeClr val="bg1"/>
                </a:solidFill>
                <a:latin typeface="+mn-ea"/>
              </a:rPr>
              <a:t>、加强自身学习，提升综合素质</a:t>
            </a:r>
            <a:endParaRPr lang="en-US" altLang="zh-CN" sz="2400" b="1" dirty="0" smtClean="0">
              <a:solidFill>
                <a:schemeClr val="bg1"/>
              </a:solidFill>
              <a:latin typeface="+mn-ea"/>
            </a:endParaRPr>
          </a:p>
          <a:p>
            <a:pPr lvl="0">
              <a:lnSpc>
                <a:spcPct val="200000"/>
              </a:lnSpc>
              <a:defRPr/>
            </a:pPr>
            <a:r>
              <a:rPr lang="zh-CN" altLang="en-US" sz="2400" b="1" dirty="0" smtClean="0">
                <a:solidFill>
                  <a:schemeClr val="bg2">
                    <a:lumMod val="75000"/>
                  </a:schemeClr>
                </a:solidFill>
                <a:latin typeface="+mn-ea"/>
              </a:rPr>
              <a:t>        四、认真履行，</a:t>
            </a:r>
            <a:r>
              <a:rPr lang="zh-CN" altLang="zh-CN" sz="2400" b="1" dirty="0" smtClean="0">
                <a:solidFill>
                  <a:schemeClr val="bg2">
                    <a:lumMod val="75000"/>
                  </a:schemeClr>
                </a:solidFill>
                <a:latin typeface="+mn-ea"/>
              </a:rPr>
              <a:t>增强</a:t>
            </a:r>
            <a:r>
              <a:rPr lang="zh-CN" altLang="zh-CN" sz="2400" b="1" dirty="0">
                <a:solidFill>
                  <a:schemeClr val="bg2">
                    <a:lumMod val="75000"/>
                  </a:schemeClr>
                </a:solidFill>
                <a:latin typeface="+mn-ea"/>
              </a:rPr>
              <a:t>民主管理</a:t>
            </a:r>
            <a:endParaRPr lang="en-US" altLang="zh-CN" sz="2400" b="1" dirty="0">
              <a:solidFill>
                <a:schemeClr val="bg2">
                  <a:lumMod val="75000"/>
                </a:schemeClr>
              </a:solidFill>
              <a:latin typeface="+mn-ea"/>
            </a:endParaRPr>
          </a:p>
          <a:p>
            <a:pPr lvl="0">
              <a:lnSpc>
                <a:spcPct val="200000"/>
              </a:lnSpc>
              <a:defRPr/>
            </a:pPr>
            <a:r>
              <a:rPr lang="zh-CN" altLang="en-US" sz="2400" b="1" dirty="0" smtClean="0">
                <a:solidFill>
                  <a:schemeClr val="bg2">
                    <a:lumMod val="75000"/>
                  </a:schemeClr>
                </a:solidFill>
                <a:latin typeface="+mn-ea"/>
              </a:rPr>
              <a:t>        五、存在问题和不足</a:t>
            </a:r>
            <a:endParaRPr lang="en-US" altLang="zh-CN" sz="2400" b="1" dirty="0" smtClean="0">
              <a:solidFill>
                <a:schemeClr val="bg2">
                  <a:lumMod val="75000"/>
                </a:schemeClr>
              </a:solidFill>
              <a:latin typeface="+mn-ea"/>
            </a:endParaRPr>
          </a:p>
          <a:p>
            <a:pPr lvl="0">
              <a:lnSpc>
                <a:spcPct val="200000"/>
              </a:lnSpc>
              <a:defRPr/>
            </a:pPr>
            <a:r>
              <a:rPr lang="zh-CN" altLang="en-US" sz="2400" b="1" dirty="0" smtClean="0">
                <a:solidFill>
                  <a:schemeClr val="bg2">
                    <a:lumMod val="75000"/>
                  </a:schemeClr>
                </a:solidFill>
                <a:latin typeface="+mn-ea"/>
              </a:rPr>
              <a:t>        六、计划与打算</a:t>
            </a:r>
            <a:endParaRPr lang="zh-CN" altLang="zh-CN" sz="2400" b="1" dirty="0">
              <a:solidFill>
                <a:schemeClr val="bg2">
                  <a:lumMod val="75000"/>
                </a:schemeClr>
              </a:solidFill>
              <a:latin typeface="+mn-ea"/>
            </a:endParaRPr>
          </a:p>
          <a:p>
            <a:pPr>
              <a:lnSpc>
                <a:spcPct val="200000"/>
              </a:lnSpc>
              <a:defRPr/>
            </a:pPr>
            <a:endParaRPr lang="en-US" altLang="zh-CN" sz="2800" b="1" dirty="0">
              <a:solidFill>
                <a:schemeClr val="bg1"/>
              </a:solidFill>
              <a:latin typeface="+mn-ea"/>
            </a:endParaRPr>
          </a:p>
        </p:txBody>
      </p:sp>
      <p:pic>
        <p:nvPicPr>
          <p:cNvPr id="13" name="图片 12">
            <a:extLst>
              <a:ext uri="{FF2B5EF4-FFF2-40B4-BE49-F238E27FC236}">
                <a16:creationId xmlns:a16="http://schemas.microsoft.com/office/drawing/2014/main" xmlns="" id="{2836C6D5-A384-4A12-899D-0031007FECBA}"/>
              </a:ext>
            </a:extLst>
          </p:cNvPr>
          <p:cNvPicPr>
            <a:picLocks noChangeAspect="1"/>
          </p:cNvPicPr>
          <p:nvPr/>
        </p:nvPicPr>
        <p:blipFill>
          <a:blip r:embed="rId5" cstate="print"/>
          <a:srcRect l="17016" t="36415" r="74671" b="43327"/>
          <a:stretch>
            <a:fillRect/>
          </a:stretch>
        </p:blipFill>
        <p:spPr>
          <a:xfrm>
            <a:off x="5422700" y="3174618"/>
            <a:ext cx="836576" cy="644701"/>
          </a:xfrm>
          <a:custGeom>
            <a:avLst/>
            <a:gdLst>
              <a:gd name="connsiteX0" fmla="*/ 520700 w 1384300"/>
              <a:gd name="connsiteY0" fmla="*/ 0 h 1066800"/>
              <a:gd name="connsiteX1" fmla="*/ 1270000 w 1384300"/>
              <a:gd name="connsiteY1" fmla="*/ 88900 h 1066800"/>
              <a:gd name="connsiteX2" fmla="*/ 1384300 w 1384300"/>
              <a:gd name="connsiteY2" fmla="*/ 533400 h 1066800"/>
              <a:gd name="connsiteX3" fmla="*/ 850900 w 1384300"/>
              <a:gd name="connsiteY3" fmla="*/ 1066800 h 1066800"/>
              <a:gd name="connsiteX4" fmla="*/ 0 w 1384300"/>
              <a:gd name="connsiteY4" fmla="*/ 939800 h 1066800"/>
              <a:gd name="connsiteX5" fmla="*/ 25400 w 1384300"/>
              <a:gd name="connsiteY5" fmla="*/ 3683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4300" h="1066800">
                <a:moveTo>
                  <a:pt x="520700" y="0"/>
                </a:moveTo>
                <a:lnTo>
                  <a:pt x="1270000" y="88900"/>
                </a:lnTo>
                <a:lnTo>
                  <a:pt x="1384300" y="533400"/>
                </a:lnTo>
                <a:lnTo>
                  <a:pt x="850900" y="1066800"/>
                </a:lnTo>
                <a:lnTo>
                  <a:pt x="0" y="939800"/>
                </a:lnTo>
                <a:lnTo>
                  <a:pt x="25400" y="368300"/>
                </a:lnTo>
                <a:close/>
              </a:path>
            </a:pathLst>
          </a:custGeom>
        </p:spPr>
      </p:pic>
    </p:spTree>
    <p:extLst>
      <p:ext uri="{BB962C8B-B14F-4D97-AF65-F5344CB8AC3E}">
        <p14:creationId xmlns:p14="http://schemas.microsoft.com/office/powerpoint/2010/main" val="2548771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a:extLst>
              <a:ext uri="{FF2B5EF4-FFF2-40B4-BE49-F238E27FC236}">
                <a16:creationId xmlns:a16="http://schemas.microsoft.com/office/drawing/2014/main" xmlns="" id="{3B75BE3A-AA1A-4363-8F96-22B12EBFCAA8}"/>
              </a:ext>
            </a:extLst>
          </p:cNvPr>
          <p:cNvSpPr/>
          <p:nvPr/>
        </p:nvSpPr>
        <p:spPr>
          <a:xfrm>
            <a:off x="4433886" y="1682233"/>
            <a:ext cx="3495734" cy="4791944"/>
          </a:xfrm>
          <a:prstGeom prst="rect">
            <a:avLst/>
          </a:prstGeom>
          <a:noFill/>
          <a:ln>
            <a:solidFill>
              <a:srgbClr val="B41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7" name="矩形 36">
            <a:extLst>
              <a:ext uri="{FF2B5EF4-FFF2-40B4-BE49-F238E27FC236}">
                <a16:creationId xmlns:a16="http://schemas.microsoft.com/office/drawing/2014/main" xmlns="" id="{139FB738-D8D6-4F62-B4FE-3114AAF424CE}"/>
              </a:ext>
            </a:extLst>
          </p:cNvPr>
          <p:cNvSpPr/>
          <p:nvPr/>
        </p:nvSpPr>
        <p:spPr>
          <a:xfrm>
            <a:off x="5166096" y="1485132"/>
            <a:ext cx="2031325" cy="461665"/>
          </a:xfrm>
          <a:prstGeom prst="rect">
            <a:avLst/>
          </a:prstGeom>
          <a:gradFill>
            <a:gsLst>
              <a:gs pos="0">
                <a:srgbClr val="9E0000"/>
              </a:gs>
              <a:gs pos="51000">
                <a:srgbClr val="EC291A"/>
              </a:gs>
            </a:gsLst>
            <a:lin ang="2700000" scaled="0"/>
          </a:gradFill>
        </p:spPr>
        <p:txBody>
          <a:bodyPr wrap="none">
            <a:spAutoFit/>
          </a:bodyPr>
          <a:lstStyle/>
          <a:p>
            <a:pPr algn="ctr"/>
            <a:r>
              <a:rPr lang="zh-CN" altLang="en-US" sz="2400" b="1" dirty="0" smtClean="0">
                <a:solidFill>
                  <a:schemeClr val="bg1"/>
                </a:solidFill>
                <a:latin typeface="微软雅黑" panose="020B0503020204020204" charset="-122"/>
                <a:ea typeface="微软雅黑" panose="020B0503020204020204" charset="-122"/>
              </a:rPr>
              <a:t>法律知识讲座</a:t>
            </a:r>
            <a:endParaRPr lang="zh-CN" altLang="en-US" sz="2400" b="1" dirty="0">
              <a:solidFill>
                <a:schemeClr val="bg1"/>
              </a:solidFill>
              <a:latin typeface="微软雅黑" panose="020B0503020204020204" charset="-122"/>
              <a:ea typeface="微软雅黑" panose="020B0503020204020204" charset="-122"/>
            </a:endParaRPr>
          </a:p>
        </p:txBody>
      </p:sp>
      <p:sp>
        <p:nvSpPr>
          <p:cNvPr id="33" name="矩形 32">
            <a:extLst>
              <a:ext uri="{FF2B5EF4-FFF2-40B4-BE49-F238E27FC236}">
                <a16:creationId xmlns:a16="http://schemas.microsoft.com/office/drawing/2014/main" xmlns="" id="{2A7A2B48-2544-4840-B19B-8F4222F50994}"/>
              </a:ext>
            </a:extLst>
          </p:cNvPr>
          <p:cNvSpPr/>
          <p:nvPr/>
        </p:nvSpPr>
        <p:spPr>
          <a:xfrm>
            <a:off x="586646" y="1682232"/>
            <a:ext cx="3495734" cy="4791946"/>
          </a:xfrm>
          <a:prstGeom prst="rect">
            <a:avLst/>
          </a:prstGeom>
          <a:noFill/>
          <a:ln>
            <a:solidFill>
              <a:srgbClr val="B41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4" name="矩形 33">
            <a:extLst>
              <a:ext uri="{FF2B5EF4-FFF2-40B4-BE49-F238E27FC236}">
                <a16:creationId xmlns:a16="http://schemas.microsoft.com/office/drawing/2014/main" xmlns="" id="{ACD6515F-52C8-486C-8A7F-BA93F2E340B6}"/>
              </a:ext>
            </a:extLst>
          </p:cNvPr>
          <p:cNvSpPr/>
          <p:nvPr/>
        </p:nvSpPr>
        <p:spPr>
          <a:xfrm>
            <a:off x="1020161" y="1475279"/>
            <a:ext cx="2646878" cy="461665"/>
          </a:xfrm>
          <a:prstGeom prst="rect">
            <a:avLst/>
          </a:prstGeom>
          <a:gradFill>
            <a:gsLst>
              <a:gs pos="0">
                <a:srgbClr val="9E0000"/>
              </a:gs>
              <a:gs pos="51000">
                <a:srgbClr val="EC291A"/>
              </a:gs>
            </a:gsLst>
            <a:lin ang="2700000" scaled="0"/>
          </a:gradFill>
        </p:spPr>
        <p:txBody>
          <a:bodyPr wrap="none">
            <a:spAutoFit/>
          </a:bodyPr>
          <a:lstStyle/>
          <a:p>
            <a:pPr lvl="0" algn="ctr"/>
            <a:r>
              <a:rPr lang="zh-CN" altLang="en-US" sz="2400" b="1" dirty="0" smtClean="0">
                <a:solidFill>
                  <a:schemeClr val="bg1"/>
                </a:solidFill>
                <a:latin typeface="微软雅黑" panose="020B0503020204020204" charset="-122"/>
                <a:ea typeface="微软雅黑" panose="020B0503020204020204" charset="-122"/>
              </a:rPr>
              <a:t>工会团学干部培训</a:t>
            </a:r>
            <a:endParaRPr lang="zh-CN" altLang="en-US" sz="2400" b="1" dirty="0">
              <a:solidFill>
                <a:schemeClr val="bg1"/>
              </a:solidFill>
              <a:latin typeface="微软雅黑" panose="020B0503020204020204" charset="-122"/>
              <a:ea typeface="微软雅黑" panose="020B0503020204020204" charset="-122"/>
            </a:endParaRPr>
          </a:p>
        </p:txBody>
      </p:sp>
      <p:sp>
        <p:nvSpPr>
          <p:cNvPr id="41" name="矩形 40">
            <a:extLst>
              <a:ext uri="{FF2B5EF4-FFF2-40B4-BE49-F238E27FC236}">
                <a16:creationId xmlns:a16="http://schemas.microsoft.com/office/drawing/2014/main" xmlns="" id="{CBCC7A42-F71B-4CBF-BEDA-EFA69D4DA669}"/>
              </a:ext>
            </a:extLst>
          </p:cNvPr>
          <p:cNvSpPr/>
          <p:nvPr/>
        </p:nvSpPr>
        <p:spPr>
          <a:xfrm>
            <a:off x="8273652" y="1682231"/>
            <a:ext cx="3339364" cy="4800325"/>
          </a:xfrm>
          <a:prstGeom prst="rect">
            <a:avLst/>
          </a:prstGeom>
          <a:noFill/>
          <a:ln>
            <a:solidFill>
              <a:srgbClr val="B41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2" name="矩形 41">
            <a:extLst>
              <a:ext uri="{FF2B5EF4-FFF2-40B4-BE49-F238E27FC236}">
                <a16:creationId xmlns:a16="http://schemas.microsoft.com/office/drawing/2014/main" xmlns="" id="{47DB58A4-3EBD-42FA-8395-6A8CE4B73236}"/>
              </a:ext>
            </a:extLst>
          </p:cNvPr>
          <p:cNvSpPr/>
          <p:nvPr/>
        </p:nvSpPr>
        <p:spPr>
          <a:xfrm>
            <a:off x="8927677" y="1475279"/>
            <a:ext cx="2031325" cy="461665"/>
          </a:xfrm>
          <a:prstGeom prst="rect">
            <a:avLst/>
          </a:prstGeom>
          <a:gradFill>
            <a:gsLst>
              <a:gs pos="0">
                <a:srgbClr val="9E0000"/>
              </a:gs>
              <a:gs pos="51000">
                <a:srgbClr val="EC291A"/>
              </a:gs>
            </a:gsLst>
            <a:lin ang="2700000" scaled="0"/>
          </a:gradFill>
        </p:spPr>
        <p:txBody>
          <a:bodyPr wrap="none">
            <a:spAutoFit/>
          </a:bodyPr>
          <a:lstStyle/>
          <a:p>
            <a:pPr algn="ctr"/>
            <a:r>
              <a:rPr lang="zh-CN" altLang="en-US" sz="2400" b="1" dirty="0" smtClean="0">
                <a:solidFill>
                  <a:schemeClr val="bg1"/>
                </a:solidFill>
                <a:latin typeface="微软雅黑" panose="020B0503020204020204" charset="-122"/>
                <a:ea typeface="微软雅黑" panose="020B0503020204020204" charset="-122"/>
              </a:rPr>
              <a:t>审核评估考试</a:t>
            </a:r>
            <a:endParaRPr lang="zh-CN" altLang="en-US" sz="2400" b="1" dirty="0">
              <a:solidFill>
                <a:schemeClr val="bg1"/>
              </a:solidFill>
              <a:latin typeface="微软雅黑" panose="020B0503020204020204" charset="-122"/>
              <a:ea typeface="微软雅黑" panose="020B0503020204020204" charset="-122"/>
            </a:endParaRPr>
          </a:p>
        </p:txBody>
      </p:sp>
      <p:sp>
        <p:nvSpPr>
          <p:cNvPr id="3" name="矩形: 圆角 2">
            <a:extLst>
              <a:ext uri="{FF2B5EF4-FFF2-40B4-BE49-F238E27FC236}">
                <a16:creationId xmlns:a16="http://schemas.microsoft.com/office/drawing/2014/main" xmlns="" id="{5D058855-999E-4460-9E80-E1E6C457A77C}"/>
              </a:ext>
            </a:extLst>
          </p:cNvPr>
          <p:cNvSpPr/>
          <p:nvPr/>
        </p:nvSpPr>
        <p:spPr>
          <a:xfrm>
            <a:off x="2004433" y="6403550"/>
            <a:ext cx="650150" cy="14125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圆角 26">
            <a:extLst>
              <a:ext uri="{FF2B5EF4-FFF2-40B4-BE49-F238E27FC236}">
                <a16:creationId xmlns:a16="http://schemas.microsoft.com/office/drawing/2014/main" xmlns="" id="{81D4749A-7C1C-4FFF-AF07-5F4DEE3F83F2}"/>
              </a:ext>
            </a:extLst>
          </p:cNvPr>
          <p:cNvSpPr/>
          <p:nvPr/>
        </p:nvSpPr>
        <p:spPr>
          <a:xfrm>
            <a:off x="5842363" y="6403550"/>
            <a:ext cx="650150" cy="14125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圆角 47">
            <a:extLst>
              <a:ext uri="{FF2B5EF4-FFF2-40B4-BE49-F238E27FC236}">
                <a16:creationId xmlns:a16="http://schemas.microsoft.com/office/drawing/2014/main" xmlns="" id="{B573C074-7D5D-4C51-AA9C-1F5CDE315792}"/>
              </a:ext>
            </a:extLst>
          </p:cNvPr>
          <p:cNvSpPr/>
          <p:nvPr/>
        </p:nvSpPr>
        <p:spPr>
          <a:xfrm>
            <a:off x="9772549" y="6403550"/>
            <a:ext cx="650150" cy="14125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3927" y="2723488"/>
            <a:ext cx="3138813" cy="350887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4393" y="2689167"/>
            <a:ext cx="3276133" cy="3643756"/>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958" y="2689167"/>
            <a:ext cx="3224463" cy="3643756"/>
          </a:xfrm>
          <a:prstGeom prst="rect">
            <a:avLst/>
          </a:prstGeom>
        </p:spPr>
      </p:pic>
    </p:spTree>
    <p:extLst>
      <p:ext uri="{BB962C8B-B14F-4D97-AF65-F5344CB8AC3E}">
        <p14:creationId xmlns:p14="http://schemas.microsoft.com/office/powerpoint/2010/main" val="4102861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形状 11"/>
          <p:cNvSpPr/>
          <p:nvPr/>
        </p:nvSpPr>
        <p:spPr>
          <a:xfrm>
            <a:off x="4191001" y="0"/>
            <a:ext cx="7708899" cy="6858000"/>
          </a:xfrm>
          <a:custGeom>
            <a:avLst/>
            <a:gdLst>
              <a:gd name="connsiteX0" fmla="*/ 766061 w 7708899"/>
              <a:gd name="connsiteY0" fmla="*/ 0 h 6858000"/>
              <a:gd name="connsiteX1" fmla="*/ 7708899 w 7708899"/>
              <a:gd name="connsiteY1" fmla="*/ 0 h 6858000"/>
              <a:gd name="connsiteX2" fmla="*/ 7708899 w 7708899"/>
              <a:gd name="connsiteY2" fmla="*/ 6858000 h 6858000"/>
              <a:gd name="connsiteX3" fmla="*/ 766061 w 7708899"/>
              <a:gd name="connsiteY3" fmla="*/ 6858000 h 6858000"/>
              <a:gd name="connsiteX4" fmla="*/ 632750 w 7708899"/>
              <a:gd name="connsiteY4" fmla="*/ 6563124 h 6858000"/>
              <a:gd name="connsiteX5" fmla="*/ 0 w 7708899"/>
              <a:gd name="connsiteY5" fmla="*/ 3429000 h 6858000"/>
              <a:gd name="connsiteX6" fmla="*/ 632750 w 7708899"/>
              <a:gd name="connsiteY6" fmla="*/ 2948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8899" h="6858000">
                <a:moveTo>
                  <a:pt x="766061" y="0"/>
                </a:moveTo>
                <a:lnTo>
                  <a:pt x="7708899" y="0"/>
                </a:lnTo>
                <a:lnTo>
                  <a:pt x="7708899" y="6858000"/>
                </a:lnTo>
                <a:lnTo>
                  <a:pt x="766061" y="6858000"/>
                </a:lnTo>
                <a:lnTo>
                  <a:pt x="632750" y="6563124"/>
                </a:lnTo>
                <a:cubicBezTo>
                  <a:pt x="225307" y="5599820"/>
                  <a:pt x="0" y="4540722"/>
                  <a:pt x="0" y="3429000"/>
                </a:cubicBezTo>
                <a:cubicBezTo>
                  <a:pt x="0" y="2317279"/>
                  <a:pt x="225307" y="1258180"/>
                  <a:pt x="632750" y="294876"/>
                </a:cubicBezTo>
                <a:close/>
              </a:path>
            </a:pathLst>
          </a:cu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23" name="图片 22" descr="图片包含 树, 建筑物, 天空, 户外&#10;&#10;已生成极高可信度的说明"/>
          <p:cNvPicPr>
            <a:picLocks noChangeAspect="1"/>
          </p:cNvPicPr>
          <p:nvPr/>
        </p:nvPicPr>
        <p:blipFill rotWithShape="1">
          <a:blip r:embed="rId3" cstate="hqprint"/>
          <a:srcRect/>
          <a:stretch>
            <a:fillRect/>
          </a:stretch>
        </p:blipFill>
        <p:spPr>
          <a:xfrm>
            <a:off x="4503422" y="0"/>
            <a:ext cx="7677811" cy="6858000"/>
          </a:xfrm>
          <a:custGeom>
            <a:avLst/>
            <a:gdLst>
              <a:gd name="connsiteX0" fmla="*/ 734973 w 7677811"/>
              <a:gd name="connsiteY0" fmla="*/ 0 h 6858000"/>
              <a:gd name="connsiteX1" fmla="*/ 7677811 w 7677811"/>
              <a:gd name="connsiteY1" fmla="*/ 0 h 6858000"/>
              <a:gd name="connsiteX2" fmla="*/ 7677811 w 7677811"/>
              <a:gd name="connsiteY2" fmla="*/ 6858000 h 6858000"/>
              <a:gd name="connsiteX3" fmla="*/ 734973 w 7677811"/>
              <a:gd name="connsiteY3" fmla="*/ 6858000 h 6858000"/>
              <a:gd name="connsiteX4" fmla="*/ 601662 w 7677811"/>
              <a:gd name="connsiteY4" fmla="*/ 6563124 h 6858000"/>
              <a:gd name="connsiteX5" fmla="*/ 10483 w 7677811"/>
              <a:gd name="connsiteY5" fmla="*/ 4252250 h 6858000"/>
              <a:gd name="connsiteX6" fmla="*/ 0 w 7677811"/>
              <a:gd name="connsiteY6" fmla="*/ 4114396 h 6858000"/>
              <a:gd name="connsiteX7" fmla="*/ 0 w 7677811"/>
              <a:gd name="connsiteY7" fmla="*/ 2743604 h 6858000"/>
              <a:gd name="connsiteX8" fmla="*/ 10483 w 7677811"/>
              <a:gd name="connsiteY8" fmla="*/ 2605751 h 6858000"/>
              <a:gd name="connsiteX9" fmla="*/ 601662 w 7677811"/>
              <a:gd name="connsiteY9" fmla="*/ 2948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77811" h="6858000">
                <a:moveTo>
                  <a:pt x="734973" y="0"/>
                </a:moveTo>
                <a:lnTo>
                  <a:pt x="7677811" y="0"/>
                </a:lnTo>
                <a:lnTo>
                  <a:pt x="7677811" y="6858000"/>
                </a:lnTo>
                <a:lnTo>
                  <a:pt x="734973" y="6858000"/>
                </a:lnTo>
                <a:lnTo>
                  <a:pt x="601662" y="6563124"/>
                </a:lnTo>
                <a:cubicBezTo>
                  <a:pt x="296080" y="5840646"/>
                  <a:pt x="92949" y="5064284"/>
                  <a:pt x="10483" y="4252250"/>
                </a:cubicBezTo>
                <a:lnTo>
                  <a:pt x="0" y="4114396"/>
                </a:lnTo>
                <a:lnTo>
                  <a:pt x="0" y="2743604"/>
                </a:lnTo>
                <a:lnTo>
                  <a:pt x="10483" y="2605751"/>
                </a:lnTo>
                <a:cubicBezTo>
                  <a:pt x="92949" y="1793717"/>
                  <a:pt x="296080" y="1017354"/>
                  <a:pt x="601662" y="294876"/>
                </a:cubicBezTo>
                <a:close/>
              </a:path>
            </a:pathLst>
          </a:custGeom>
        </p:spPr>
      </p:pic>
      <p:sp>
        <p:nvSpPr>
          <p:cNvPr id="10" name="任意多边形: 形状 9"/>
          <p:cNvSpPr/>
          <p:nvPr/>
        </p:nvSpPr>
        <p:spPr>
          <a:xfrm>
            <a:off x="4419066" y="0"/>
            <a:ext cx="7708899" cy="6858000"/>
          </a:xfrm>
          <a:custGeom>
            <a:avLst/>
            <a:gdLst>
              <a:gd name="connsiteX0" fmla="*/ 766061 w 7708899"/>
              <a:gd name="connsiteY0" fmla="*/ 0 h 6858000"/>
              <a:gd name="connsiteX1" fmla="*/ 7708899 w 7708899"/>
              <a:gd name="connsiteY1" fmla="*/ 0 h 6858000"/>
              <a:gd name="connsiteX2" fmla="*/ 7708899 w 7708899"/>
              <a:gd name="connsiteY2" fmla="*/ 6858000 h 6858000"/>
              <a:gd name="connsiteX3" fmla="*/ 766061 w 7708899"/>
              <a:gd name="connsiteY3" fmla="*/ 6858000 h 6858000"/>
              <a:gd name="connsiteX4" fmla="*/ 632750 w 7708899"/>
              <a:gd name="connsiteY4" fmla="*/ 6563124 h 6858000"/>
              <a:gd name="connsiteX5" fmla="*/ 0 w 7708899"/>
              <a:gd name="connsiteY5" fmla="*/ 3429000 h 6858000"/>
              <a:gd name="connsiteX6" fmla="*/ 632750 w 7708899"/>
              <a:gd name="connsiteY6" fmla="*/ 2948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8899" h="6858000">
                <a:moveTo>
                  <a:pt x="766061" y="0"/>
                </a:moveTo>
                <a:lnTo>
                  <a:pt x="7708899" y="0"/>
                </a:lnTo>
                <a:lnTo>
                  <a:pt x="7708899" y="6858000"/>
                </a:lnTo>
                <a:lnTo>
                  <a:pt x="766061" y="6858000"/>
                </a:lnTo>
                <a:lnTo>
                  <a:pt x="632750" y="6563124"/>
                </a:lnTo>
                <a:cubicBezTo>
                  <a:pt x="225307" y="5599820"/>
                  <a:pt x="0" y="4540722"/>
                  <a:pt x="0" y="3429000"/>
                </a:cubicBezTo>
                <a:cubicBezTo>
                  <a:pt x="0" y="2317279"/>
                  <a:pt x="225307" y="1258180"/>
                  <a:pt x="632750" y="294876"/>
                </a:cubicBezTo>
                <a:close/>
              </a:path>
            </a:pathLst>
          </a:custGeom>
          <a:gradFill flip="none" rotWithShape="1">
            <a:gsLst>
              <a:gs pos="0">
                <a:srgbClr val="FF0000">
                  <a:alpha val="82000"/>
                </a:srgbClr>
              </a:gs>
              <a:gs pos="100000">
                <a:srgbClr val="9E0000">
                  <a:alpha val="60000"/>
                </a:srgbClr>
              </a:gs>
            </a:gsLst>
            <a:lin ang="15600000" scaled="0"/>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DIN"/>
              <a:ea typeface="微软雅黑 Light" panose="020B0502040204020203" charset="-122"/>
              <a:cs typeface="+mn-cs"/>
            </a:endParaRPr>
          </a:p>
        </p:txBody>
      </p:sp>
      <p:sp>
        <p:nvSpPr>
          <p:cNvPr id="5" name="任意多边形: 形状 4"/>
          <p:cNvSpPr/>
          <p:nvPr/>
        </p:nvSpPr>
        <p:spPr>
          <a:xfrm>
            <a:off x="1617663" y="2134872"/>
            <a:ext cx="1253414" cy="2579411"/>
          </a:xfrm>
          <a:custGeom>
            <a:avLst/>
            <a:gdLst>
              <a:gd name="connsiteX0" fmla="*/ 1219200 w 1219200"/>
              <a:gd name="connsiteY0" fmla="*/ 520700 h 2882900"/>
              <a:gd name="connsiteX1" fmla="*/ 1219200 w 1219200"/>
              <a:gd name="connsiteY1" fmla="*/ 457200 h 2882900"/>
              <a:gd name="connsiteX2" fmla="*/ 1219200 w 1219200"/>
              <a:gd name="connsiteY2" fmla="*/ 0 h 2882900"/>
              <a:gd name="connsiteX3" fmla="*/ 0 w 1219200"/>
              <a:gd name="connsiteY3" fmla="*/ 0 h 2882900"/>
              <a:gd name="connsiteX4" fmla="*/ 0 w 1219200"/>
              <a:gd name="connsiteY4" fmla="*/ 2882900 h 2882900"/>
              <a:gd name="connsiteX5" fmla="*/ 939800 w 1219200"/>
              <a:gd name="connsiteY5" fmla="*/ 2882900 h 2882900"/>
              <a:gd name="connsiteX0-1" fmla="*/ 1219200 w 1219200"/>
              <a:gd name="connsiteY0-2" fmla="*/ 1219200 h 2882900"/>
              <a:gd name="connsiteX1-3" fmla="*/ 1219200 w 1219200"/>
              <a:gd name="connsiteY1-4" fmla="*/ 457200 h 2882900"/>
              <a:gd name="connsiteX2-5" fmla="*/ 1219200 w 1219200"/>
              <a:gd name="connsiteY2-6" fmla="*/ 0 h 2882900"/>
              <a:gd name="connsiteX3-7" fmla="*/ 0 w 1219200"/>
              <a:gd name="connsiteY3-8" fmla="*/ 0 h 2882900"/>
              <a:gd name="connsiteX4-9" fmla="*/ 0 w 1219200"/>
              <a:gd name="connsiteY4-10" fmla="*/ 2882900 h 2882900"/>
              <a:gd name="connsiteX5-11" fmla="*/ 939800 w 1219200"/>
              <a:gd name="connsiteY5-12" fmla="*/ 2882900 h 2882900"/>
              <a:gd name="connsiteX0-13" fmla="*/ 1219200 w 1219200"/>
              <a:gd name="connsiteY0-14" fmla="*/ 1219200 h 2889250"/>
              <a:gd name="connsiteX1-15" fmla="*/ 1219200 w 1219200"/>
              <a:gd name="connsiteY1-16" fmla="*/ 457200 h 2889250"/>
              <a:gd name="connsiteX2-17" fmla="*/ 1219200 w 1219200"/>
              <a:gd name="connsiteY2-18" fmla="*/ 0 h 2889250"/>
              <a:gd name="connsiteX3-19" fmla="*/ 0 w 1219200"/>
              <a:gd name="connsiteY3-20" fmla="*/ 0 h 2889250"/>
              <a:gd name="connsiteX4-21" fmla="*/ 0 w 1219200"/>
              <a:gd name="connsiteY4-22" fmla="*/ 2882900 h 2889250"/>
              <a:gd name="connsiteX5-23" fmla="*/ 381000 w 1219200"/>
              <a:gd name="connsiteY5-24" fmla="*/ 2889250 h 2889250"/>
              <a:gd name="connsiteX0-25" fmla="*/ 1345053 w 1345053"/>
              <a:gd name="connsiteY0-26" fmla="*/ 223520 h 2889250"/>
              <a:gd name="connsiteX1-27" fmla="*/ 1219200 w 1345053"/>
              <a:gd name="connsiteY1-28" fmla="*/ 457200 h 2889250"/>
              <a:gd name="connsiteX2-29" fmla="*/ 1219200 w 1345053"/>
              <a:gd name="connsiteY2-30" fmla="*/ 0 h 2889250"/>
              <a:gd name="connsiteX3-31" fmla="*/ 0 w 1345053"/>
              <a:gd name="connsiteY3-32" fmla="*/ 0 h 2889250"/>
              <a:gd name="connsiteX4-33" fmla="*/ 0 w 1345053"/>
              <a:gd name="connsiteY4-34" fmla="*/ 2882900 h 2889250"/>
              <a:gd name="connsiteX5-35" fmla="*/ 381000 w 1345053"/>
              <a:gd name="connsiteY5-36" fmla="*/ 2889250 h 2889250"/>
              <a:gd name="connsiteX0-37" fmla="*/ 1219200 w 1219200"/>
              <a:gd name="connsiteY0-38" fmla="*/ 457200 h 2889250"/>
              <a:gd name="connsiteX1-39" fmla="*/ 1219200 w 1219200"/>
              <a:gd name="connsiteY1-40" fmla="*/ 0 h 2889250"/>
              <a:gd name="connsiteX2-41" fmla="*/ 0 w 1219200"/>
              <a:gd name="connsiteY2-42" fmla="*/ 0 h 2889250"/>
              <a:gd name="connsiteX3-43" fmla="*/ 0 w 1219200"/>
              <a:gd name="connsiteY3-44" fmla="*/ 2882900 h 2889250"/>
              <a:gd name="connsiteX4-45" fmla="*/ 381000 w 1219200"/>
              <a:gd name="connsiteY4-46" fmla="*/ 2889250 h 2889250"/>
              <a:gd name="connsiteX0-47" fmla="*/ 1213582 w 1219200"/>
              <a:gd name="connsiteY0-48" fmla="*/ 254000 h 2889250"/>
              <a:gd name="connsiteX1-49" fmla="*/ 1219200 w 1219200"/>
              <a:gd name="connsiteY1-50" fmla="*/ 0 h 2889250"/>
              <a:gd name="connsiteX2-51" fmla="*/ 0 w 1219200"/>
              <a:gd name="connsiteY2-52" fmla="*/ 0 h 2889250"/>
              <a:gd name="connsiteX3-53" fmla="*/ 0 w 1219200"/>
              <a:gd name="connsiteY3-54" fmla="*/ 2882900 h 2889250"/>
              <a:gd name="connsiteX4-55" fmla="*/ 381000 w 1219200"/>
              <a:gd name="connsiteY4-56" fmla="*/ 2889250 h 2889250"/>
              <a:gd name="connsiteX0-57" fmla="*/ 1222010 w 1222010"/>
              <a:gd name="connsiteY0-58" fmla="*/ 260350 h 2889250"/>
              <a:gd name="connsiteX1-59" fmla="*/ 1219200 w 1222010"/>
              <a:gd name="connsiteY1-60" fmla="*/ 0 h 2889250"/>
              <a:gd name="connsiteX2-61" fmla="*/ 0 w 1222010"/>
              <a:gd name="connsiteY2-62" fmla="*/ 0 h 2889250"/>
              <a:gd name="connsiteX3-63" fmla="*/ 0 w 1222010"/>
              <a:gd name="connsiteY3-64" fmla="*/ 2882900 h 2889250"/>
              <a:gd name="connsiteX4-65" fmla="*/ 381000 w 1222010"/>
              <a:gd name="connsiteY4-66" fmla="*/ 2889250 h 2889250"/>
              <a:gd name="connsiteX0-67" fmla="*/ 1216392 w 1219324"/>
              <a:gd name="connsiteY0-68" fmla="*/ 260350 h 2889250"/>
              <a:gd name="connsiteX1-69" fmla="*/ 1219200 w 1219324"/>
              <a:gd name="connsiteY1-70" fmla="*/ 0 h 2889250"/>
              <a:gd name="connsiteX2-71" fmla="*/ 0 w 1219324"/>
              <a:gd name="connsiteY2-72" fmla="*/ 0 h 2889250"/>
              <a:gd name="connsiteX3-73" fmla="*/ 0 w 1219324"/>
              <a:gd name="connsiteY3-74" fmla="*/ 2882900 h 2889250"/>
              <a:gd name="connsiteX4-75" fmla="*/ 381000 w 1219324"/>
              <a:gd name="connsiteY4-76" fmla="*/ 2889250 h 2889250"/>
              <a:gd name="connsiteX0-77" fmla="*/ 1219201 w 1219470"/>
              <a:gd name="connsiteY0-78" fmla="*/ 260350 h 2889250"/>
              <a:gd name="connsiteX1-79" fmla="*/ 1219200 w 1219470"/>
              <a:gd name="connsiteY1-80" fmla="*/ 0 h 2889250"/>
              <a:gd name="connsiteX2-81" fmla="*/ 0 w 1219470"/>
              <a:gd name="connsiteY2-82" fmla="*/ 0 h 2889250"/>
              <a:gd name="connsiteX3-83" fmla="*/ 0 w 1219470"/>
              <a:gd name="connsiteY3-84" fmla="*/ 2882900 h 2889250"/>
              <a:gd name="connsiteX4-85" fmla="*/ 381000 w 1219470"/>
              <a:gd name="connsiteY4-86" fmla="*/ 2889250 h 28892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470" h="2889250">
                <a:moveTo>
                  <a:pt x="1219201" y="260350"/>
                </a:moveTo>
                <a:cubicBezTo>
                  <a:pt x="1218264" y="173567"/>
                  <a:pt x="1220137" y="86783"/>
                  <a:pt x="1219200" y="0"/>
                </a:cubicBezTo>
                <a:lnTo>
                  <a:pt x="0" y="0"/>
                </a:lnTo>
                <a:lnTo>
                  <a:pt x="0" y="2882900"/>
                </a:lnTo>
                <a:lnTo>
                  <a:pt x="381000" y="2889250"/>
                </a:lnTo>
              </a:path>
            </a:pathLst>
          </a:custGeom>
          <a:noFill/>
          <a:ln w="19050">
            <a:solidFill>
              <a:srgbClr val="F11F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25" name="任意多边形: 形状 24"/>
          <p:cNvSpPr/>
          <p:nvPr/>
        </p:nvSpPr>
        <p:spPr>
          <a:xfrm>
            <a:off x="2398659" y="2673628"/>
            <a:ext cx="571500" cy="1646682"/>
          </a:xfrm>
          <a:custGeom>
            <a:avLst/>
            <a:gdLst/>
            <a:ahLst/>
            <a:cxnLst/>
            <a:rect l="l" t="t" r="r" b="b"/>
            <a:pathLst>
              <a:path w="571500" h="1646682">
                <a:moveTo>
                  <a:pt x="60198" y="1235202"/>
                </a:moveTo>
                <a:cubicBezTo>
                  <a:pt x="90345" y="1244664"/>
                  <a:pt x="116729" y="1256602"/>
                  <a:pt x="139351" y="1271016"/>
                </a:cubicBezTo>
                <a:cubicBezTo>
                  <a:pt x="161973" y="1285431"/>
                  <a:pt x="180547" y="1302703"/>
                  <a:pt x="195072" y="1322832"/>
                </a:cubicBezTo>
                <a:lnTo>
                  <a:pt x="115824" y="1382268"/>
                </a:lnTo>
                <a:close/>
                <a:moveTo>
                  <a:pt x="368046" y="914400"/>
                </a:moveTo>
                <a:lnTo>
                  <a:pt x="467106" y="914400"/>
                </a:lnTo>
                <a:lnTo>
                  <a:pt x="467106" y="1185672"/>
                </a:lnTo>
                <a:lnTo>
                  <a:pt x="561594" y="1185672"/>
                </a:lnTo>
                <a:lnTo>
                  <a:pt x="561594" y="1200912"/>
                </a:lnTo>
                <a:lnTo>
                  <a:pt x="320040" y="1200912"/>
                </a:lnTo>
                <a:lnTo>
                  <a:pt x="320040" y="1252728"/>
                </a:lnTo>
                <a:cubicBezTo>
                  <a:pt x="332264" y="1269857"/>
                  <a:pt x="344964" y="1286272"/>
                  <a:pt x="358140" y="1301972"/>
                </a:cubicBezTo>
                <a:cubicBezTo>
                  <a:pt x="371316" y="1317673"/>
                  <a:pt x="384778" y="1332754"/>
                  <a:pt x="398526" y="1347216"/>
                </a:cubicBezTo>
                <a:lnTo>
                  <a:pt x="446532" y="1235964"/>
                </a:lnTo>
                <a:lnTo>
                  <a:pt x="525780" y="1305306"/>
                </a:lnTo>
                <a:lnTo>
                  <a:pt x="416052" y="1365504"/>
                </a:lnTo>
                <a:cubicBezTo>
                  <a:pt x="464058" y="1412875"/>
                  <a:pt x="515874" y="1453007"/>
                  <a:pt x="571500" y="1485900"/>
                </a:cubicBezTo>
                <a:lnTo>
                  <a:pt x="493014" y="1588770"/>
                </a:lnTo>
                <a:cubicBezTo>
                  <a:pt x="453755" y="1554702"/>
                  <a:pt x="419688" y="1514253"/>
                  <a:pt x="390811" y="1467422"/>
                </a:cubicBezTo>
                <a:cubicBezTo>
                  <a:pt x="361934" y="1420590"/>
                  <a:pt x="338344" y="1366044"/>
                  <a:pt x="320040" y="1303782"/>
                </a:cubicBezTo>
                <a:lnTo>
                  <a:pt x="320040" y="1572768"/>
                </a:lnTo>
                <a:cubicBezTo>
                  <a:pt x="319516" y="1595327"/>
                  <a:pt x="310087" y="1612884"/>
                  <a:pt x="291751" y="1625441"/>
                </a:cubicBezTo>
                <a:cubicBezTo>
                  <a:pt x="273415" y="1637999"/>
                  <a:pt x="249317" y="1645079"/>
                  <a:pt x="219456" y="1646682"/>
                </a:cubicBezTo>
                <a:lnTo>
                  <a:pt x="219456" y="1607820"/>
                </a:lnTo>
                <a:lnTo>
                  <a:pt x="126492" y="1543812"/>
                </a:lnTo>
                <a:lnTo>
                  <a:pt x="219456" y="1543812"/>
                </a:lnTo>
                <a:lnTo>
                  <a:pt x="219456" y="1402842"/>
                </a:lnTo>
                <a:lnTo>
                  <a:pt x="39624" y="1556766"/>
                </a:lnTo>
                <a:lnTo>
                  <a:pt x="0" y="1456944"/>
                </a:lnTo>
                <a:lnTo>
                  <a:pt x="219456" y="1376172"/>
                </a:lnTo>
                <a:lnTo>
                  <a:pt x="219456" y="1200912"/>
                </a:lnTo>
                <a:lnTo>
                  <a:pt x="762" y="1200912"/>
                </a:lnTo>
                <a:lnTo>
                  <a:pt x="762" y="1185672"/>
                </a:lnTo>
                <a:lnTo>
                  <a:pt x="368046" y="1185672"/>
                </a:lnTo>
                <a:lnTo>
                  <a:pt x="368046" y="1078230"/>
                </a:lnTo>
                <a:lnTo>
                  <a:pt x="79248" y="1078230"/>
                </a:lnTo>
                <a:lnTo>
                  <a:pt x="79248" y="1062990"/>
                </a:lnTo>
                <a:lnTo>
                  <a:pt x="368046" y="1062990"/>
                </a:lnTo>
                <a:lnTo>
                  <a:pt x="368046" y="949452"/>
                </a:lnTo>
                <a:lnTo>
                  <a:pt x="70104" y="949452"/>
                </a:lnTo>
                <a:lnTo>
                  <a:pt x="70104" y="934212"/>
                </a:lnTo>
                <a:lnTo>
                  <a:pt x="368046" y="934212"/>
                </a:lnTo>
                <a:close/>
                <a:moveTo>
                  <a:pt x="176784" y="451104"/>
                </a:moveTo>
                <a:lnTo>
                  <a:pt x="176784" y="627126"/>
                </a:lnTo>
                <a:lnTo>
                  <a:pt x="394716" y="627126"/>
                </a:lnTo>
                <a:lnTo>
                  <a:pt x="394716" y="451104"/>
                </a:lnTo>
                <a:close/>
                <a:moveTo>
                  <a:pt x="176784" y="246126"/>
                </a:moveTo>
                <a:lnTo>
                  <a:pt x="176784" y="435864"/>
                </a:lnTo>
                <a:lnTo>
                  <a:pt x="394716" y="435864"/>
                </a:lnTo>
                <a:lnTo>
                  <a:pt x="394716" y="246126"/>
                </a:lnTo>
                <a:close/>
                <a:moveTo>
                  <a:pt x="176784" y="40386"/>
                </a:moveTo>
                <a:lnTo>
                  <a:pt x="176784" y="230886"/>
                </a:lnTo>
                <a:lnTo>
                  <a:pt x="394716" y="230886"/>
                </a:lnTo>
                <a:lnTo>
                  <a:pt x="394716" y="40386"/>
                </a:lnTo>
                <a:close/>
                <a:moveTo>
                  <a:pt x="69342" y="0"/>
                </a:moveTo>
                <a:lnTo>
                  <a:pt x="176784" y="0"/>
                </a:lnTo>
                <a:lnTo>
                  <a:pt x="176784" y="25146"/>
                </a:lnTo>
                <a:lnTo>
                  <a:pt x="394716" y="25146"/>
                </a:lnTo>
                <a:lnTo>
                  <a:pt x="394716" y="0"/>
                </a:lnTo>
                <a:lnTo>
                  <a:pt x="502158" y="0"/>
                </a:lnTo>
                <a:lnTo>
                  <a:pt x="502158" y="694944"/>
                </a:lnTo>
                <a:lnTo>
                  <a:pt x="394716" y="694944"/>
                </a:lnTo>
                <a:lnTo>
                  <a:pt x="394716" y="642366"/>
                </a:lnTo>
                <a:lnTo>
                  <a:pt x="176784" y="642366"/>
                </a:lnTo>
                <a:lnTo>
                  <a:pt x="176784" y="694944"/>
                </a:lnTo>
                <a:lnTo>
                  <a:pt x="69342" y="694944"/>
                </a:ln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6000" b="0" i="0" u="none" strike="noStrike" kern="1200" cap="none" spc="0" normalizeH="0" baseline="0" noProof="0" dirty="0">
              <a:ln>
                <a:noFill/>
              </a:ln>
              <a:solidFill>
                <a:prstClr val="black"/>
              </a:solidFill>
              <a:effectLst/>
              <a:uLnTx/>
              <a:uFillTx/>
              <a:latin typeface="造字工房朗宋（非商用）常规体" pitchFamily="50" charset="-122"/>
              <a:ea typeface="造字工房朗宋（非商用）常规体" pitchFamily="50" charset="-122"/>
              <a:cs typeface="+mn-cs"/>
            </a:endParaRPr>
          </a:p>
        </p:txBody>
      </p:sp>
      <p:sp>
        <p:nvSpPr>
          <p:cNvPr id="29" name="任意多边形: 形状 28"/>
          <p:cNvSpPr/>
          <p:nvPr/>
        </p:nvSpPr>
        <p:spPr>
          <a:xfrm>
            <a:off x="2170593" y="4543723"/>
            <a:ext cx="1027631" cy="227991"/>
          </a:xfrm>
          <a:custGeom>
            <a:avLst/>
            <a:gdLst>
              <a:gd name="connsiteX0" fmla="*/ 691111 w 1027631"/>
              <a:gd name="connsiteY0" fmla="*/ 96921 h 227991"/>
              <a:gd name="connsiteX1" fmla="*/ 684602 w 1027631"/>
              <a:gd name="connsiteY1" fmla="*/ 97917 h 227991"/>
              <a:gd name="connsiteX2" fmla="*/ 677515 w 1027631"/>
              <a:gd name="connsiteY2" fmla="*/ 102413 h 227991"/>
              <a:gd name="connsiteX3" fmla="*/ 670086 w 1027631"/>
              <a:gd name="connsiteY3" fmla="*/ 117844 h 227991"/>
              <a:gd name="connsiteX4" fmla="*/ 667457 w 1027631"/>
              <a:gd name="connsiteY4" fmla="*/ 145390 h 227991"/>
              <a:gd name="connsiteX5" fmla="*/ 711327 w 1027631"/>
              <a:gd name="connsiteY5" fmla="*/ 145390 h 227991"/>
              <a:gd name="connsiteX6" fmla="*/ 708774 w 1027631"/>
              <a:gd name="connsiteY6" fmla="*/ 117844 h 227991"/>
              <a:gd name="connsiteX7" fmla="*/ 702792 w 1027631"/>
              <a:gd name="connsiteY7" fmla="*/ 102413 h 227991"/>
              <a:gd name="connsiteX8" fmla="*/ 696887 w 1027631"/>
              <a:gd name="connsiteY8" fmla="*/ 97917 h 227991"/>
              <a:gd name="connsiteX9" fmla="*/ 253719 w 1027631"/>
              <a:gd name="connsiteY9" fmla="*/ 96885 h 227991"/>
              <a:gd name="connsiteX10" fmla="*/ 246642 w 1027631"/>
              <a:gd name="connsiteY10" fmla="*/ 97917 h 227991"/>
              <a:gd name="connsiteX11" fmla="*/ 239365 w 1027631"/>
              <a:gd name="connsiteY11" fmla="*/ 102413 h 227991"/>
              <a:gd name="connsiteX12" fmla="*/ 231441 w 1027631"/>
              <a:gd name="connsiteY12" fmla="*/ 121882 h 227991"/>
              <a:gd name="connsiteX13" fmla="*/ 229002 w 1027631"/>
              <a:gd name="connsiteY13" fmla="*/ 157582 h 227991"/>
              <a:gd name="connsiteX14" fmla="*/ 231441 w 1027631"/>
              <a:gd name="connsiteY14" fmla="*/ 194767 h 227991"/>
              <a:gd name="connsiteX15" fmla="*/ 239365 w 1027631"/>
              <a:gd name="connsiteY15" fmla="*/ 212751 h 227991"/>
              <a:gd name="connsiteX16" fmla="*/ 246642 w 1027631"/>
              <a:gd name="connsiteY16" fmla="*/ 217246 h 227991"/>
              <a:gd name="connsiteX17" fmla="*/ 253719 w 1027631"/>
              <a:gd name="connsiteY17" fmla="*/ 218279 h 227991"/>
              <a:gd name="connsiteX18" fmla="*/ 261099 w 1027631"/>
              <a:gd name="connsiteY18" fmla="*/ 217246 h 227991"/>
              <a:gd name="connsiteX19" fmla="*/ 268300 w 1027631"/>
              <a:gd name="connsiteY19" fmla="*/ 212751 h 227991"/>
              <a:gd name="connsiteX20" fmla="*/ 276225 w 1027631"/>
              <a:gd name="connsiteY20" fmla="*/ 194767 h 227991"/>
              <a:gd name="connsiteX21" fmla="*/ 278663 w 1027631"/>
              <a:gd name="connsiteY21" fmla="*/ 157582 h 227991"/>
              <a:gd name="connsiteX22" fmla="*/ 276225 w 1027631"/>
              <a:gd name="connsiteY22" fmla="*/ 121882 h 227991"/>
              <a:gd name="connsiteX23" fmla="*/ 268300 w 1027631"/>
              <a:gd name="connsiteY23" fmla="*/ 102413 h 227991"/>
              <a:gd name="connsiteX24" fmla="*/ 261099 w 1027631"/>
              <a:gd name="connsiteY24" fmla="*/ 97917 h 227991"/>
              <a:gd name="connsiteX25" fmla="*/ 853973 w 1027631"/>
              <a:gd name="connsiteY25" fmla="*/ 89916 h 227991"/>
              <a:gd name="connsiteX26" fmla="*/ 855341 w 1027631"/>
              <a:gd name="connsiteY26" fmla="*/ 90491 h 227991"/>
              <a:gd name="connsiteX27" fmla="*/ 857652 w 1027631"/>
              <a:gd name="connsiteY27" fmla="*/ 89916 h 227991"/>
              <a:gd name="connsiteX28" fmla="*/ 889732 w 1027631"/>
              <a:gd name="connsiteY28" fmla="*/ 103404 h 227991"/>
              <a:gd name="connsiteX29" fmla="*/ 901239 w 1027631"/>
              <a:gd name="connsiteY29" fmla="*/ 141123 h 227991"/>
              <a:gd name="connsiteX30" fmla="*/ 901239 w 1027631"/>
              <a:gd name="connsiteY30" fmla="*/ 215799 h 227991"/>
              <a:gd name="connsiteX31" fmla="*/ 911885 w 1027631"/>
              <a:gd name="connsiteY31" fmla="*/ 215799 h 227991"/>
              <a:gd name="connsiteX32" fmla="*/ 915564 w 1027631"/>
              <a:gd name="connsiteY32" fmla="*/ 215799 h 227991"/>
              <a:gd name="connsiteX33" fmla="*/ 917088 w 1027631"/>
              <a:gd name="connsiteY33" fmla="*/ 217323 h 227991"/>
              <a:gd name="connsiteX34" fmla="*/ 917088 w 1027631"/>
              <a:gd name="connsiteY34" fmla="*/ 220980 h 227991"/>
              <a:gd name="connsiteX35" fmla="*/ 915564 w 1027631"/>
              <a:gd name="connsiteY35" fmla="*/ 222504 h 227991"/>
              <a:gd name="connsiteX36" fmla="*/ 911885 w 1027631"/>
              <a:gd name="connsiteY36" fmla="*/ 222504 h 227991"/>
              <a:gd name="connsiteX37" fmla="*/ 860395 w 1027631"/>
              <a:gd name="connsiteY37" fmla="*/ 222504 h 227991"/>
              <a:gd name="connsiteX38" fmla="*/ 856716 w 1027631"/>
              <a:gd name="connsiteY38" fmla="*/ 222504 h 227991"/>
              <a:gd name="connsiteX39" fmla="*/ 855192 w 1027631"/>
              <a:gd name="connsiteY39" fmla="*/ 220980 h 227991"/>
              <a:gd name="connsiteX40" fmla="*/ 855192 w 1027631"/>
              <a:gd name="connsiteY40" fmla="*/ 217323 h 227991"/>
              <a:gd name="connsiteX41" fmla="*/ 856716 w 1027631"/>
              <a:gd name="connsiteY41" fmla="*/ 215799 h 227991"/>
              <a:gd name="connsiteX42" fmla="*/ 860395 w 1027631"/>
              <a:gd name="connsiteY42" fmla="*/ 215799 h 227991"/>
              <a:gd name="connsiteX43" fmla="*/ 870737 w 1027631"/>
              <a:gd name="connsiteY43" fmla="*/ 215799 h 227991"/>
              <a:gd name="connsiteX44" fmla="*/ 870737 w 1027631"/>
              <a:gd name="connsiteY44" fmla="*/ 125273 h 227991"/>
              <a:gd name="connsiteX45" fmla="*/ 865441 w 1027631"/>
              <a:gd name="connsiteY45" fmla="*/ 103518 h 227991"/>
              <a:gd name="connsiteX46" fmla="*/ 855464 w 1027631"/>
              <a:gd name="connsiteY46" fmla="*/ 97519 h 227991"/>
              <a:gd name="connsiteX47" fmla="*/ 840164 w 1027631"/>
              <a:gd name="connsiteY47" fmla="*/ 103785 h 227991"/>
              <a:gd name="connsiteX48" fmla="*/ 830220 w 1027631"/>
              <a:gd name="connsiteY48" fmla="*/ 122835 h 227991"/>
              <a:gd name="connsiteX49" fmla="*/ 830220 w 1027631"/>
              <a:gd name="connsiteY49" fmla="*/ 215799 h 227991"/>
              <a:gd name="connsiteX50" fmla="*/ 840562 w 1027631"/>
              <a:gd name="connsiteY50" fmla="*/ 215799 h 227991"/>
              <a:gd name="connsiteX51" fmla="*/ 844241 w 1027631"/>
              <a:gd name="connsiteY51" fmla="*/ 215799 h 227991"/>
              <a:gd name="connsiteX52" fmla="*/ 845765 w 1027631"/>
              <a:gd name="connsiteY52" fmla="*/ 217323 h 227991"/>
              <a:gd name="connsiteX53" fmla="*/ 845765 w 1027631"/>
              <a:gd name="connsiteY53" fmla="*/ 220980 h 227991"/>
              <a:gd name="connsiteX54" fmla="*/ 844241 w 1027631"/>
              <a:gd name="connsiteY54" fmla="*/ 222504 h 227991"/>
              <a:gd name="connsiteX55" fmla="*/ 840562 w 1027631"/>
              <a:gd name="connsiteY55" fmla="*/ 222504 h 227991"/>
              <a:gd name="connsiteX56" fmla="*/ 788463 w 1027631"/>
              <a:gd name="connsiteY56" fmla="*/ 222504 h 227991"/>
              <a:gd name="connsiteX57" fmla="*/ 784784 w 1027631"/>
              <a:gd name="connsiteY57" fmla="*/ 222504 h 227991"/>
              <a:gd name="connsiteX58" fmla="*/ 783260 w 1027631"/>
              <a:gd name="connsiteY58" fmla="*/ 220980 h 227991"/>
              <a:gd name="connsiteX59" fmla="*/ 783260 w 1027631"/>
              <a:gd name="connsiteY59" fmla="*/ 217323 h 227991"/>
              <a:gd name="connsiteX60" fmla="*/ 784784 w 1027631"/>
              <a:gd name="connsiteY60" fmla="*/ 215799 h 227991"/>
              <a:gd name="connsiteX61" fmla="*/ 788463 w 1027631"/>
              <a:gd name="connsiteY61" fmla="*/ 215799 h 227991"/>
              <a:gd name="connsiteX62" fmla="*/ 799414 w 1027631"/>
              <a:gd name="connsiteY62" fmla="*/ 215799 h 227991"/>
              <a:gd name="connsiteX63" fmla="*/ 799414 w 1027631"/>
              <a:gd name="connsiteY63" fmla="*/ 99060 h 227991"/>
              <a:gd name="connsiteX64" fmla="*/ 788463 w 1027631"/>
              <a:gd name="connsiteY64" fmla="*/ 99060 h 227991"/>
              <a:gd name="connsiteX65" fmla="*/ 784784 w 1027631"/>
              <a:gd name="connsiteY65" fmla="*/ 99060 h 227991"/>
              <a:gd name="connsiteX66" fmla="*/ 783679 w 1027631"/>
              <a:gd name="connsiteY66" fmla="*/ 98679 h 227991"/>
              <a:gd name="connsiteX67" fmla="*/ 783260 w 1027631"/>
              <a:gd name="connsiteY67" fmla="*/ 97841 h 227991"/>
              <a:gd name="connsiteX68" fmla="*/ 783260 w 1027631"/>
              <a:gd name="connsiteY68" fmla="*/ 94183 h 227991"/>
              <a:gd name="connsiteX69" fmla="*/ 784784 w 1027631"/>
              <a:gd name="connsiteY69" fmla="*/ 92659 h 227991"/>
              <a:gd name="connsiteX70" fmla="*/ 788463 w 1027631"/>
              <a:gd name="connsiteY70" fmla="*/ 92659 h 227991"/>
              <a:gd name="connsiteX71" fmla="*/ 825017 w 1027631"/>
              <a:gd name="connsiteY71" fmla="*/ 92659 h 227991"/>
              <a:gd name="connsiteX72" fmla="*/ 828696 w 1027631"/>
              <a:gd name="connsiteY72" fmla="*/ 92659 h 227991"/>
              <a:gd name="connsiteX73" fmla="*/ 830220 w 1027631"/>
              <a:gd name="connsiteY73" fmla="*/ 94183 h 227991"/>
              <a:gd name="connsiteX74" fmla="*/ 830220 w 1027631"/>
              <a:gd name="connsiteY74" fmla="*/ 102747 h 227991"/>
              <a:gd name="connsiteX75" fmla="*/ 838657 w 1027631"/>
              <a:gd name="connsiteY75" fmla="*/ 93726 h 227991"/>
              <a:gd name="connsiteX76" fmla="*/ 853973 w 1027631"/>
              <a:gd name="connsiteY76" fmla="*/ 89916 h 227991"/>
              <a:gd name="connsiteX77" fmla="*/ 689381 w 1027631"/>
              <a:gd name="connsiteY77" fmla="*/ 89916 h 227991"/>
              <a:gd name="connsiteX78" fmla="*/ 690835 w 1027631"/>
              <a:gd name="connsiteY78" fmla="*/ 90478 h 227991"/>
              <a:gd name="connsiteX79" fmla="*/ 693060 w 1027631"/>
              <a:gd name="connsiteY79" fmla="*/ 89916 h 227991"/>
              <a:gd name="connsiteX80" fmla="*/ 720312 w 1027631"/>
              <a:gd name="connsiteY80" fmla="*/ 100449 h 227991"/>
              <a:gd name="connsiteX81" fmla="*/ 736116 w 1027631"/>
              <a:gd name="connsiteY81" fmla="*/ 124189 h 227991"/>
              <a:gd name="connsiteX82" fmla="*/ 741219 w 1027631"/>
              <a:gd name="connsiteY82" fmla="*/ 149352 h 227991"/>
              <a:gd name="connsiteX83" fmla="*/ 738780 w 1027631"/>
              <a:gd name="connsiteY83" fmla="*/ 151791 h 227991"/>
              <a:gd name="connsiteX84" fmla="*/ 735101 w 1027631"/>
              <a:gd name="connsiteY84" fmla="*/ 151791 h 227991"/>
              <a:gd name="connsiteX85" fmla="*/ 667152 w 1027631"/>
              <a:gd name="connsiteY85" fmla="*/ 151791 h 227991"/>
              <a:gd name="connsiteX86" fmla="*/ 667152 w 1027631"/>
              <a:gd name="connsiteY86" fmla="*/ 157582 h 227991"/>
              <a:gd name="connsiteX87" fmla="*/ 669476 w 1027631"/>
              <a:gd name="connsiteY87" fmla="*/ 194767 h 227991"/>
              <a:gd name="connsiteX88" fmla="*/ 677515 w 1027631"/>
              <a:gd name="connsiteY88" fmla="*/ 212751 h 227991"/>
              <a:gd name="connsiteX89" fmla="*/ 684602 w 1027631"/>
              <a:gd name="connsiteY89" fmla="*/ 217246 h 227991"/>
              <a:gd name="connsiteX90" fmla="*/ 690624 w 1027631"/>
              <a:gd name="connsiteY90" fmla="*/ 218169 h 227991"/>
              <a:gd name="connsiteX91" fmla="*/ 713346 w 1027631"/>
              <a:gd name="connsiteY91" fmla="*/ 211341 h 227991"/>
              <a:gd name="connsiteX92" fmla="*/ 730224 w 1027631"/>
              <a:gd name="connsiteY92" fmla="*/ 192939 h 227991"/>
              <a:gd name="connsiteX93" fmla="*/ 731444 w 1027631"/>
              <a:gd name="connsiteY93" fmla="*/ 192062 h 227991"/>
              <a:gd name="connsiteX94" fmla="*/ 732663 w 1027631"/>
              <a:gd name="connsiteY94" fmla="*/ 192329 h 227991"/>
              <a:gd name="connsiteX95" fmla="*/ 733602 w 1027631"/>
              <a:gd name="connsiteY95" fmla="*/ 193268 h 227991"/>
              <a:gd name="connsiteX96" fmla="*/ 733903 w 1027631"/>
              <a:gd name="connsiteY96" fmla="*/ 192939 h 227991"/>
              <a:gd name="connsiteX97" fmla="*/ 735123 w 1027631"/>
              <a:gd name="connsiteY97" fmla="*/ 192062 h 227991"/>
              <a:gd name="connsiteX98" fmla="*/ 736342 w 1027631"/>
              <a:gd name="connsiteY98" fmla="*/ 192329 h 227991"/>
              <a:gd name="connsiteX99" fmla="*/ 738171 w 1027631"/>
              <a:gd name="connsiteY99" fmla="*/ 194158 h 227991"/>
              <a:gd name="connsiteX100" fmla="*/ 738399 w 1027631"/>
              <a:gd name="connsiteY100" fmla="*/ 194958 h 227991"/>
              <a:gd name="connsiteX101" fmla="*/ 738171 w 1027631"/>
              <a:gd name="connsiteY101" fmla="*/ 195987 h 227991"/>
              <a:gd name="connsiteX102" fmla="*/ 719044 w 1027631"/>
              <a:gd name="connsiteY102" fmla="*/ 217132 h 227991"/>
              <a:gd name="connsiteX103" fmla="*/ 693060 w 1027631"/>
              <a:gd name="connsiteY103" fmla="*/ 225247 h 227991"/>
              <a:gd name="connsiteX104" fmla="*/ 691026 w 1027631"/>
              <a:gd name="connsiteY104" fmla="*/ 224734 h 227991"/>
              <a:gd name="connsiteX105" fmla="*/ 689381 w 1027631"/>
              <a:gd name="connsiteY105" fmla="*/ 225247 h 227991"/>
              <a:gd name="connsiteX106" fmla="*/ 651091 w 1027631"/>
              <a:gd name="connsiteY106" fmla="*/ 205359 h 227991"/>
              <a:gd name="connsiteX107" fmla="*/ 635432 w 1027631"/>
              <a:gd name="connsiteY107" fmla="*/ 157582 h 227991"/>
              <a:gd name="connsiteX108" fmla="*/ 651091 w 1027631"/>
              <a:gd name="connsiteY108" fmla="*/ 109804 h 227991"/>
              <a:gd name="connsiteX109" fmla="*/ 689381 w 1027631"/>
              <a:gd name="connsiteY109" fmla="*/ 89916 h 227991"/>
              <a:gd name="connsiteX110" fmla="*/ 425348 w 1027631"/>
              <a:gd name="connsiteY110" fmla="*/ 89916 h 227991"/>
              <a:gd name="connsiteX111" fmla="*/ 426716 w 1027631"/>
              <a:gd name="connsiteY111" fmla="*/ 90491 h 227991"/>
              <a:gd name="connsiteX112" fmla="*/ 429027 w 1027631"/>
              <a:gd name="connsiteY112" fmla="*/ 89916 h 227991"/>
              <a:gd name="connsiteX113" fmla="*/ 461107 w 1027631"/>
              <a:gd name="connsiteY113" fmla="*/ 103404 h 227991"/>
              <a:gd name="connsiteX114" fmla="*/ 472614 w 1027631"/>
              <a:gd name="connsiteY114" fmla="*/ 141123 h 227991"/>
              <a:gd name="connsiteX115" fmla="*/ 472614 w 1027631"/>
              <a:gd name="connsiteY115" fmla="*/ 215799 h 227991"/>
              <a:gd name="connsiteX116" fmla="*/ 483260 w 1027631"/>
              <a:gd name="connsiteY116" fmla="*/ 215799 h 227991"/>
              <a:gd name="connsiteX117" fmla="*/ 486939 w 1027631"/>
              <a:gd name="connsiteY117" fmla="*/ 215799 h 227991"/>
              <a:gd name="connsiteX118" fmla="*/ 488463 w 1027631"/>
              <a:gd name="connsiteY118" fmla="*/ 217323 h 227991"/>
              <a:gd name="connsiteX119" fmla="*/ 488463 w 1027631"/>
              <a:gd name="connsiteY119" fmla="*/ 220980 h 227991"/>
              <a:gd name="connsiteX120" fmla="*/ 486939 w 1027631"/>
              <a:gd name="connsiteY120" fmla="*/ 222504 h 227991"/>
              <a:gd name="connsiteX121" fmla="*/ 483260 w 1027631"/>
              <a:gd name="connsiteY121" fmla="*/ 222504 h 227991"/>
              <a:gd name="connsiteX122" fmla="*/ 431770 w 1027631"/>
              <a:gd name="connsiteY122" fmla="*/ 222504 h 227991"/>
              <a:gd name="connsiteX123" fmla="*/ 428091 w 1027631"/>
              <a:gd name="connsiteY123" fmla="*/ 222504 h 227991"/>
              <a:gd name="connsiteX124" fmla="*/ 426567 w 1027631"/>
              <a:gd name="connsiteY124" fmla="*/ 220980 h 227991"/>
              <a:gd name="connsiteX125" fmla="*/ 426567 w 1027631"/>
              <a:gd name="connsiteY125" fmla="*/ 217323 h 227991"/>
              <a:gd name="connsiteX126" fmla="*/ 428091 w 1027631"/>
              <a:gd name="connsiteY126" fmla="*/ 215799 h 227991"/>
              <a:gd name="connsiteX127" fmla="*/ 431770 w 1027631"/>
              <a:gd name="connsiteY127" fmla="*/ 215799 h 227991"/>
              <a:gd name="connsiteX128" fmla="*/ 442112 w 1027631"/>
              <a:gd name="connsiteY128" fmla="*/ 215799 h 227991"/>
              <a:gd name="connsiteX129" fmla="*/ 442112 w 1027631"/>
              <a:gd name="connsiteY129" fmla="*/ 125273 h 227991"/>
              <a:gd name="connsiteX130" fmla="*/ 436816 w 1027631"/>
              <a:gd name="connsiteY130" fmla="*/ 103518 h 227991"/>
              <a:gd name="connsiteX131" fmla="*/ 426839 w 1027631"/>
              <a:gd name="connsiteY131" fmla="*/ 97519 h 227991"/>
              <a:gd name="connsiteX132" fmla="*/ 411539 w 1027631"/>
              <a:gd name="connsiteY132" fmla="*/ 103785 h 227991"/>
              <a:gd name="connsiteX133" fmla="*/ 401595 w 1027631"/>
              <a:gd name="connsiteY133" fmla="*/ 122835 h 227991"/>
              <a:gd name="connsiteX134" fmla="*/ 401595 w 1027631"/>
              <a:gd name="connsiteY134" fmla="*/ 215799 h 227991"/>
              <a:gd name="connsiteX135" fmla="*/ 411937 w 1027631"/>
              <a:gd name="connsiteY135" fmla="*/ 215799 h 227991"/>
              <a:gd name="connsiteX136" fmla="*/ 415616 w 1027631"/>
              <a:gd name="connsiteY136" fmla="*/ 215799 h 227991"/>
              <a:gd name="connsiteX137" fmla="*/ 417140 w 1027631"/>
              <a:gd name="connsiteY137" fmla="*/ 217323 h 227991"/>
              <a:gd name="connsiteX138" fmla="*/ 417140 w 1027631"/>
              <a:gd name="connsiteY138" fmla="*/ 220980 h 227991"/>
              <a:gd name="connsiteX139" fmla="*/ 415616 w 1027631"/>
              <a:gd name="connsiteY139" fmla="*/ 222504 h 227991"/>
              <a:gd name="connsiteX140" fmla="*/ 411937 w 1027631"/>
              <a:gd name="connsiteY140" fmla="*/ 222504 h 227991"/>
              <a:gd name="connsiteX141" fmla="*/ 359838 w 1027631"/>
              <a:gd name="connsiteY141" fmla="*/ 222504 h 227991"/>
              <a:gd name="connsiteX142" fmla="*/ 356159 w 1027631"/>
              <a:gd name="connsiteY142" fmla="*/ 222504 h 227991"/>
              <a:gd name="connsiteX143" fmla="*/ 354635 w 1027631"/>
              <a:gd name="connsiteY143" fmla="*/ 220980 h 227991"/>
              <a:gd name="connsiteX144" fmla="*/ 354635 w 1027631"/>
              <a:gd name="connsiteY144" fmla="*/ 217323 h 227991"/>
              <a:gd name="connsiteX145" fmla="*/ 356159 w 1027631"/>
              <a:gd name="connsiteY145" fmla="*/ 215799 h 227991"/>
              <a:gd name="connsiteX146" fmla="*/ 359838 w 1027631"/>
              <a:gd name="connsiteY146" fmla="*/ 215799 h 227991"/>
              <a:gd name="connsiteX147" fmla="*/ 370789 w 1027631"/>
              <a:gd name="connsiteY147" fmla="*/ 215799 h 227991"/>
              <a:gd name="connsiteX148" fmla="*/ 370789 w 1027631"/>
              <a:gd name="connsiteY148" fmla="*/ 99060 h 227991"/>
              <a:gd name="connsiteX149" fmla="*/ 359838 w 1027631"/>
              <a:gd name="connsiteY149" fmla="*/ 99060 h 227991"/>
              <a:gd name="connsiteX150" fmla="*/ 356159 w 1027631"/>
              <a:gd name="connsiteY150" fmla="*/ 99060 h 227991"/>
              <a:gd name="connsiteX151" fmla="*/ 355054 w 1027631"/>
              <a:gd name="connsiteY151" fmla="*/ 98679 h 227991"/>
              <a:gd name="connsiteX152" fmla="*/ 354635 w 1027631"/>
              <a:gd name="connsiteY152" fmla="*/ 97841 h 227991"/>
              <a:gd name="connsiteX153" fmla="*/ 354635 w 1027631"/>
              <a:gd name="connsiteY153" fmla="*/ 94183 h 227991"/>
              <a:gd name="connsiteX154" fmla="*/ 356159 w 1027631"/>
              <a:gd name="connsiteY154" fmla="*/ 92659 h 227991"/>
              <a:gd name="connsiteX155" fmla="*/ 359838 w 1027631"/>
              <a:gd name="connsiteY155" fmla="*/ 92659 h 227991"/>
              <a:gd name="connsiteX156" fmla="*/ 396392 w 1027631"/>
              <a:gd name="connsiteY156" fmla="*/ 92659 h 227991"/>
              <a:gd name="connsiteX157" fmla="*/ 400071 w 1027631"/>
              <a:gd name="connsiteY157" fmla="*/ 92659 h 227991"/>
              <a:gd name="connsiteX158" fmla="*/ 401595 w 1027631"/>
              <a:gd name="connsiteY158" fmla="*/ 94183 h 227991"/>
              <a:gd name="connsiteX159" fmla="*/ 401595 w 1027631"/>
              <a:gd name="connsiteY159" fmla="*/ 102747 h 227991"/>
              <a:gd name="connsiteX160" fmla="*/ 410032 w 1027631"/>
              <a:gd name="connsiteY160" fmla="*/ 93726 h 227991"/>
              <a:gd name="connsiteX161" fmla="*/ 425348 w 1027631"/>
              <a:gd name="connsiteY161" fmla="*/ 89916 h 227991"/>
              <a:gd name="connsiteX162" fmla="*/ 251841 w 1027631"/>
              <a:gd name="connsiteY162" fmla="*/ 89916 h 227991"/>
              <a:gd name="connsiteX163" fmla="*/ 253690 w 1027631"/>
              <a:gd name="connsiteY163" fmla="*/ 90376 h 227991"/>
              <a:gd name="connsiteX164" fmla="*/ 255520 w 1027631"/>
              <a:gd name="connsiteY164" fmla="*/ 89916 h 227991"/>
              <a:gd name="connsiteX165" fmla="*/ 294534 w 1027631"/>
              <a:gd name="connsiteY165" fmla="*/ 109804 h 227991"/>
              <a:gd name="connsiteX166" fmla="*/ 310689 w 1027631"/>
              <a:gd name="connsiteY166" fmla="*/ 157582 h 227991"/>
              <a:gd name="connsiteX167" fmla="*/ 294534 w 1027631"/>
              <a:gd name="connsiteY167" fmla="*/ 205359 h 227991"/>
              <a:gd name="connsiteX168" fmla="*/ 255520 w 1027631"/>
              <a:gd name="connsiteY168" fmla="*/ 225247 h 227991"/>
              <a:gd name="connsiteX169" fmla="*/ 253690 w 1027631"/>
              <a:gd name="connsiteY169" fmla="*/ 224787 h 227991"/>
              <a:gd name="connsiteX170" fmla="*/ 251841 w 1027631"/>
              <a:gd name="connsiteY170" fmla="*/ 225247 h 227991"/>
              <a:gd name="connsiteX171" fmla="*/ 213245 w 1027631"/>
              <a:gd name="connsiteY171" fmla="*/ 205359 h 227991"/>
              <a:gd name="connsiteX172" fmla="*/ 197282 w 1027631"/>
              <a:gd name="connsiteY172" fmla="*/ 157582 h 227991"/>
              <a:gd name="connsiteX173" fmla="*/ 213245 w 1027631"/>
              <a:gd name="connsiteY173" fmla="*/ 109804 h 227991"/>
              <a:gd name="connsiteX174" fmla="*/ 251841 w 1027631"/>
              <a:gd name="connsiteY174" fmla="*/ 89916 h 227991"/>
              <a:gd name="connsiteX175" fmla="*/ 998182 w 1027631"/>
              <a:gd name="connsiteY175" fmla="*/ 42101 h 227991"/>
              <a:gd name="connsiteX176" fmla="*/ 999210 w 1027631"/>
              <a:gd name="connsiteY176" fmla="*/ 43587 h 227991"/>
              <a:gd name="connsiteX177" fmla="*/ 999210 w 1027631"/>
              <a:gd name="connsiteY177" fmla="*/ 43819 h 227991"/>
              <a:gd name="connsiteX178" fmla="*/ 1000146 w 1027631"/>
              <a:gd name="connsiteY178" fmla="*/ 42672 h 227991"/>
              <a:gd name="connsiteX179" fmla="*/ 1001861 w 1027631"/>
              <a:gd name="connsiteY179" fmla="*/ 42101 h 227991"/>
              <a:gd name="connsiteX180" fmla="*/ 1002889 w 1027631"/>
              <a:gd name="connsiteY180" fmla="*/ 43587 h 227991"/>
              <a:gd name="connsiteX181" fmla="*/ 1002889 w 1027631"/>
              <a:gd name="connsiteY181" fmla="*/ 92659 h 227991"/>
              <a:gd name="connsiteX182" fmla="*/ 1020546 w 1027631"/>
              <a:gd name="connsiteY182" fmla="*/ 92659 h 227991"/>
              <a:gd name="connsiteX183" fmla="*/ 1024225 w 1027631"/>
              <a:gd name="connsiteY183" fmla="*/ 92659 h 227991"/>
              <a:gd name="connsiteX184" fmla="*/ 1025749 w 1027631"/>
              <a:gd name="connsiteY184" fmla="*/ 94183 h 227991"/>
              <a:gd name="connsiteX185" fmla="*/ 1025749 w 1027631"/>
              <a:gd name="connsiteY185" fmla="*/ 97841 h 227991"/>
              <a:gd name="connsiteX186" fmla="*/ 1025330 w 1027631"/>
              <a:gd name="connsiteY186" fmla="*/ 98679 h 227991"/>
              <a:gd name="connsiteX187" fmla="*/ 1024225 w 1027631"/>
              <a:gd name="connsiteY187" fmla="*/ 99060 h 227991"/>
              <a:gd name="connsiteX188" fmla="*/ 1020546 w 1027631"/>
              <a:gd name="connsiteY188" fmla="*/ 99060 h 227991"/>
              <a:gd name="connsiteX189" fmla="*/ 1002889 w 1027631"/>
              <a:gd name="connsiteY189" fmla="*/ 99060 h 227991"/>
              <a:gd name="connsiteX190" fmla="*/ 1002889 w 1027631"/>
              <a:gd name="connsiteY190" fmla="*/ 208179 h 227991"/>
              <a:gd name="connsiteX191" fmla="*/ 1004375 w 1027631"/>
              <a:gd name="connsiteY191" fmla="*/ 213513 h 227991"/>
              <a:gd name="connsiteX192" fmla="*/ 1006207 w 1027631"/>
              <a:gd name="connsiteY192" fmla="*/ 214281 h 227991"/>
              <a:gd name="connsiteX193" fmla="*/ 1013307 w 1027631"/>
              <a:gd name="connsiteY193" fmla="*/ 210007 h 227991"/>
              <a:gd name="connsiteX194" fmla="*/ 1019632 w 1027631"/>
              <a:gd name="connsiteY194" fmla="*/ 195682 h 227991"/>
              <a:gd name="connsiteX195" fmla="*/ 1020470 w 1027631"/>
              <a:gd name="connsiteY195" fmla="*/ 194653 h 227991"/>
              <a:gd name="connsiteX196" fmla="*/ 1021766 w 1027631"/>
              <a:gd name="connsiteY196" fmla="*/ 194767 h 227991"/>
              <a:gd name="connsiteX197" fmla="*/ 1022375 w 1027631"/>
              <a:gd name="connsiteY197" fmla="*/ 195072 h 227991"/>
              <a:gd name="connsiteX198" fmla="*/ 1023412 w 1027631"/>
              <a:gd name="connsiteY198" fmla="*/ 195559 h 227991"/>
              <a:gd name="connsiteX199" fmla="*/ 1024149 w 1027631"/>
              <a:gd name="connsiteY199" fmla="*/ 194653 h 227991"/>
              <a:gd name="connsiteX200" fmla="*/ 1025445 w 1027631"/>
              <a:gd name="connsiteY200" fmla="*/ 194767 h 227991"/>
              <a:gd name="connsiteX201" fmla="*/ 1026054 w 1027631"/>
              <a:gd name="connsiteY201" fmla="*/ 195072 h 227991"/>
              <a:gd name="connsiteX202" fmla="*/ 1027273 w 1027631"/>
              <a:gd name="connsiteY202" fmla="*/ 195644 h 227991"/>
              <a:gd name="connsiteX203" fmla="*/ 1027578 w 1027631"/>
              <a:gd name="connsiteY203" fmla="*/ 196901 h 227991"/>
              <a:gd name="connsiteX204" fmla="*/ 1018853 w 1027631"/>
              <a:gd name="connsiteY204" fmla="*/ 217132 h 227991"/>
              <a:gd name="connsiteX205" fmla="*/ 999841 w 1027631"/>
              <a:gd name="connsiteY205" fmla="*/ 225247 h 227991"/>
              <a:gd name="connsiteX206" fmla="*/ 997992 w 1027631"/>
              <a:gd name="connsiteY206" fmla="*/ 224466 h 227991"/>
              <a:gd name="connsiteX207" fmla="*/ 996162 w 1027631"/>
              <a:gd name="connsiteY207" fmla="*/ 225247 h 227991"/>
              <a:gd name="connsiteX208" fmla="*/ 977951 w 1027631"/>
              <a:gd name="connsiteY208" fmla="*/ 217551 h 227991"/>
              <a:gd name="connsiteX209" fmla="*/ 972083 w 1027631"/>
              <a:gd name="connsiteY209" fmla="*/ 194767 h 227991"/>
              <a:gd name="connsiteX210" fmla="*/ 972083 w 1027631"/>
              <a:gd name="connsiteY210" fmla="*/ 99060 h 227991"/>
              <a:gd name="connsiteX211" fmla="*/ 957474 w 1027631"/>
              <a:gd name="connsiteY211" fmla="*/ 99060 h 227991"/>
              <a:gd name="connsiteX212" fmla="*/ 953795 w 1027631"/>
              <a:gd name="connsiteY212" fmla="*/ 99060 h 227991"/>
              <a:gd name="connsiteX213" fmla="*/ 952690 w 1027631"/>
              <a:gd name="connsiteY213" fmla="*/ 98679 h 227991"/>
              <a:gd name="connsiteX214" fmla="*/ 952271 w 1027631"/>
              <a:gd name="connsiteY214" fmla="*/ 97841 h 227991"/>
              <a:gd name="connsiteX215" fmla="*/ 952271 w 1027631"/>
              <a:gd name="connsiteY215" fmla="*/ 94183 h 227991"/>
              <a:gd name="connsiteX216" fmla="*/ 953795 w 1027631"/>
              <a:gd name="connsiteY216" fmla="*/ 92659 h 227991"/>
              <a:gd name="connsiteX217" fmla="*/ 957474 w 1027631"/>
              <a:gd name="connsiteY217" fmla="*/ 92659 h 227991"/>
              <a:gd name="connsiteX218" fmla="*/ 972083 w 1027631"/>
              <a:gd name="connsiteY218" fmla="*/ 92659 h 227991"/>
              <a:gd name="connsiteX219" fmla="*/ 972083 w 1027631"/>
              <a:gd name="connsiteY219" fmla="*/ 62789 h 227991"/>
              <a:gd name="connsiteX220" fmla="*/ 972464 w 1027631"/>
              <a:gd name="connsiteY220" fmla="*/ 61798 h 227991"/>
              <a:gd name="connsiteX221" fmla="*/ 973302 w 1027631"/>
              <a:gd name="connsiteY221" fmla="*/ 61265 h 227991"/>
              <a:gd name="connsiteX222" fmla="*/ 986828 w 1027631"/>
              <a:gd name="connsiteY222" fmla="*/ 54483 h 227991"/>
              <a:gd name="connsiteX223" fmla="*/ 996467 w 1027631"/>
              <a:gd name="connsiteY223" fmla="*/ 42672 h 227991"/>
              <a:gd name="connsiteX224" fmla="*/ 998182 w 1027631"/>
              <a:gd name="connsiteY224" fmla="*/ 42101 h 227991"/>
              <a:gd name="connsiteX225" fmla="*/ 569557 w 1027631"/>
              <a:gd name="connsiteY225" fmla="*/ 42101 h 227991"/>
              <a:gd name="connsiteX226" fmla="*/ 570585 w 1027631"/>
              <a:gd name="connsiteY226" fmla="*/ 43587 h 227991"/>
              <a:gd name="connsiteX227" fmla="*/ 570585 w 1027631"/>
              <a:gd name="connsiteY227" fmla="*/ 43819 h 227991"/>
              <a:gd name="connsiteX228" fmla="*/ 571521 w 1027631"/>
              <a:gd name="connsiteY228" fmla="*/ 42672 h 227991"/>
              <a:gd name="connsiteX229" fmla="*/ 573236 w 1027631"/>
              <a:gd name="connsiteY229" fmla="*/ 42101 h 227991"/>
              <a:gd name="connsiteX230" fmla="*/ 574264 w 1027631"/>
              <a:gd name="connsiteY230" fmla="*/ 43587 h 227991"/>
              <a:gd name="connsiteX231" fmla="*/ 574264 w 1027631"/>
              <a:gd name="connsiteY231" fmla="*/ 92659 h 227991"/>
              <a:gd name="connsiteX232" fmla="*/ 591921 w 1027631"/>
              <a:gd name="connsiteY232" fmla="*/ 92659 h 227991"/>
              <a:gd name="connsiteX233" fmla="*/ 595600 w 1027631"/>
              <a:gd name="connsiteY233" fmla="*/ 92659 h 227991"/>
              <a:gd name="connsiteX234" fmla="*/ 597124 w 1027631"/>
              <a:gd name="connsiteY234" fmla="*/ 94183 h 227991"/>
              <a:gd name="connsiteX235" fmla="*/ 597124 w 1027631"/>
              <a:gd name="connsiteY235" fmla="*/ 97841 h 227991"/>
              <a:gd name="connsiteX236" fmla="*/ 596705 w 1027631"/>
              <a:gd name="connsiteY236" fmla="*/ 98679 h 227991"/>
              <a:gd name="connsiteX237" fmla="*/ 595600 w 1027631"/>
              <a:gd name="connsiteY237" fmla="*/ 99060 h 227991"/>
              <a:gd name="connsiteX238" fmla="*/ 591921 w 1027631"/>
              <a:gd name="connsiteY238" fmla="*/ 99060 h 227991"/>
              <a:gd name="connsiteX239" fmla="*/ 574264 w 1027631"/>
              <a:gd name="connsiteY239" fmla="*/ 99060 h 227991"/>
              <a:gd name="connsiteX240" fmla="*/ 574264 w 1027631"/>
              <a:gd name="connsiteY240" fmla="*/ 208179 h 227991"/>
              <a:gd name="connsiteX241" fmla="*/ 575750 w 1027631"/>
              <a:gd name="connsiteY241" fmla="*/ 213513 h 227991"/>
              <a:gd name="connsiteX242" fmla="*/ 577582 w 1027631"/>
              <a:gd name="connsiteY242" fmla="*/ 214281 h 227991"/>
              <a:gd name="connsiteX243" fmla="*/ 584682 w 1027631"/>
              <a:gd name="connsiteY243" fmla="*/ 210007 h 227991"/>
              <a:gd name="connsiteX244" fmla="*/ 591007 w 1027631"/>
              <a:gd name="connsiteY244" fmla="*/ 195682 h 227991"/>
              <a:gd name="connsiteX245" fmla="*/ 591845 w 1027631"/>
              <a:gd name="connsiteY245" fmla="*/ 194653 h 227991"/>
              <a:gd name="connsiteX246" fmla="*/ 593141 w 1027631"/>
              <a:gd name="connsiteY246" fmla="*/ 194767 h 227991"/>
              <a:gd name="connsiteX247" fmla="*/ 593750 w 1027631"/>
              <a:gd name="connsiteY247" fmla="*/ 195072 h 227991"/>
              <a:gd name="connsiteX248" fmla="*/ 594787 w 1027631"/>
              <a:gd name="connsiteY248" fmla="*/ 195559 h 227991"/>
              <a:gd name="connsiteX249" fmla="*/ 595524 w 1027631"/>
              <a:gd name="connsiteY249" fmla="*/ 194653 h 227991"/>
              <a:gd name="connsiteX250" fmla="*/ 596820 w 1027631"/>
              <a:gd name="connsiteY250" fmla="*/ 194767 h 227991"/>
              <a:gd name="connsiteX251" fmla="*/ 597429 w 1027631"/>
              <a:gd name="connsiteY251" fmla="*/ 195072 h 227991"/>
              <a:gd name="connsiteX252" fmla="*/ 598648 w 1027631"/>
              <a:gd name="connsiteY252" fmla="*/ 195644 h 227991"/>
              <a:gd name="connsiteX253" fmla="*/ 598953 w 1027631"/>
              <a:gd name="connsiteY253" fmla="*/ 196901 h 227991"/>
              <a:gd name="connsiteX254" fmla="*/ 590228 w 1027631"/>
              <a:gd name="connsiteY254" fmla="*/ 217132 h 227991"/>
              <a:gd name="connsiteX255" fmla="*/ 571216 w 1027631"/>
              <a:gd name="connsiteY255" fmla="*/ 225247 h 227991"/>
              <a:gd name="connsiteX256" fmla="*/ 569367 w 1027631"/>
              <a:gd name="connsiteY256" fmla="*/ 224466 h 227991"/>
              <a:gd name="connsiteX257" fmla="*/ 567537 w 1027631"/>
              <a:gd name="connsiteY257" fmla="*/ 225247 h 227991"/>
              <a:gd name="connsiteX258" fmla="*/ 549326 w 1027631"/>
              <a:gd name="connsiteY258" fmla="*/ 217551 h 227991"/>
              <a:gd name="connsiteX259" fmla="*/ 543458 w 1027631"/>
              <a:gd name="connsiteY259" fmla="*/ 194767 h 227991"/>
              <a:gd name="connsiteX260" fmla="*/ 543458 w 1027631"/>
              <a:gd name="connsiteY260" fmla="*/ 99060 h 227991"/>
              <a:gd name="connsiteX261" fmla="*/ 528849 w 1027631"/>
              <a:gd name="connsiteY261" fmla="*/ 99060 h 227991"/>
              <a:gd name="connsiteX262" fmla="*/ 525170 w 1027631"/>
              <a:gd name="connsiteY262" fmla="*/ 99060 h 227991"/>
              <a:gd name="connsiteX263" fmla="*/ 524065 w 1027631"/>
              <a:gd name="connsiteY263" fmla="*/ 98679 h 227991"/>
              <a:gd name="connsiteX264" fmla="*/ 523646 w 1027631"/>
              <a:gd name="connsiteY264" fmla="*/ 97841 h 227991"/>
              <a:gd name="connsiteX265" fmla="*/ 523646 w 1027631"/>
              <a:gd name="connsiteY265" fmla="*/ 94183 h 227991"/>
              <a:gd name="connsiteX266" fmla="*/ 525170 w 1027631"/>
              <a:gd name="connsiteY266" fmla="*/ 92659 h 227991"/>
              <a:gd name="connsiteX267" fmla="*/ 528849 w 1027631"/>
              <a:gd name="connsiteY267" fmla="*/ 92659 h 227991"/>
              <a:gd name="connsiteX268" fmla="*/ 543458 w 1027631"/>
              <a:gd name="connsiteY268" fmla="*/ 92659 h 227991"/>
              <a:gd name="connsiteX269" fmla="*/ 543458 w 1027631"/>
              <a:gd name="connsiteY269" fmla="*/ 62789 h 227991"/>
              <a:gd name="connsiteX270" fmla="*/ 543839 w 1027631"/>
              <a:gd name="connsiteY270" fmla="*/ 61798 h 227991"/>
              <a:gd name="connsiteX271" fmla="*/ 544677 w 1027631"/>
              <a:gd name="connsiteY271" fmla="*/ 61265 h 227991"/>
              <a:gd name="connsiteX272" fmla="*/ 558203 w 1027631"/>
              <a:gd name="connsiteY272" fmla="*/ 54483 h 227991"/>
              <a:gd name="connsiteX273" fmla="*/ 567842 w 1027631"/>
              <a:gd name="connsiteY273" fmla="*/ 42672 h 227991"/>
              <a:gd name="connsiteX274" fmla="*/ 569557 w 1027631"/>
              <a:gd name="connsiteY274" fmla="*/ 42101 h 227991"/>
              <a:gd name="connsiteX275" fmla="*/ 85039 w 1027631"/>
              <a:gd name="connsiteY275" fmla="*/ 0 h 227991"/>
              <a:gd name="connsiteX276" fmla="*/ 87661 w 1027631"/>
              <a:gd name="connsiteY276" fmla="*/ 389 h 227991"/>
              <a:gd name="connsiteX277" fmla="*/ 88718 w 1027631"/>
              <a:gd name="connsiteY277" fmla="*/ 0 h 227991"/>
              <a:gd name="connsiteX278" fmla="*/ 104148 w 1027631"/>
              <a:gd name="connsiteY278" fmla="*/ 2286 h 227991"/>
              <a:gd name="connsiteX279" fmla="*/ 120722 w 1027631"/>
              <a:gd name="connsiteY279" fmla="*/ 9144 h 227991"/>
              <a:gd name="connsiteX280" fmla="*/ 129752 w 1027631"/>
              <a:gd name="connsiteY280" fmla="*/ 12764 h 227991"/>
              <a:gd name="connsiteX281" fmla="*/ 131236 w 1027631"/>
              <a:gd name="connsiteY281" fmla="*/ 13019 h 227991"/>
              <a:gd name="connsiteX282" fmla="*/ 134302 w 1027631"/>
              <a:gd name="connsiteY282" fmla="*/ 12154 h 227991"/>
              <a:gd name="connsiteX283" fmla="*/ 136245 w 1027631"/>
              <a:gd name="connsiteY283" fmla="*/ 8839 h 227991"/>
              <a:gd name="connsiteX284" fmla="*/ 136893 w 1027631"/>
              <a:gd name="connsiteY284" fmla="*/ 8001 h 227991"/>
              <a:gd name="connsiteX285" fmla="*/ 137769 w 1027631"/>
              <a:gd name="connsiteY285" fmla="*/ 7620 h 227991"/>
              <a:gd name="connsiteX286" fmla="*/ 140513 w 1027631"/>
              <a:gd name="connsiteY286" fmla="*/ 7620 h 227991"/>
              <a:gd name="connsiteX287" fmla="*/ 140797 w 1027631"/>
              <a:gd name="connsiteY287" fmla="*/ 7904 h 227991"/>
              <a:gd name="connsiteX288" fmla="*/ 141448 w 1027631"/>
              <a:gd name="connsiteY288" fmla="*/ 7620 h 227991"/>
              <a:gd name="connsiteX289" fmla="*/ 144192 w 1027631"/>
              <a:gd name="connsiteY289" fmla="*/ 7620 h 227991"/>
              <a:gd name="connsiteX290" fmla="*/ 145716 w 1027631"/>
              <a:gd name="connsiteY290" fmla="*/ 9144 h 227991"/>
              <a:gd name="connsiteX291" fmla="*/ 145716 w 1027631"/>
              <a:gd name="connsiteY291" fmla="*/ 71628 h 227991"/>
              <a:gd name="connsiteX292" fmla="*/ 144192 w 1027631"/>
              <a:gd name="connsiteY292" fmla="*/ 73152 h 227991"/>
              <a:gd name="connsiteX293" fmla="*/ 141448 w 1027631"/>
              <a:gd name="connsiteY293" fmla="*/ 73152 h 227991"/>
              <a:gd name="connsiteX294" fmla="*/ 140773 w 1027631"/>
              <a:gd name="connsiteY294" fmla="*/ 72892 h 227991"/>
              <a:gd name="connsiteX295" fmla="*/ 140513 w 1027631"/>
              <a:gd name="connsiteY295" fmla="*/ 73152 h 227991"/>
              <a:gd name="connsiteX296" fmla="*/ 137769 w 1027631"/>
              <a:gd name="connsiteY296" fmla="*/ 73152 h 227991"/>
              <a:gd name="connsiteX297" fmla="*/ 136779 w 1027631"/>
              <a:gd name="connsiteY297" fmla="*/ 72771 h 227991"/>
              <a:gd name="connsiteX298" fmla="*/ 136245 w 1027631"/>
              <a:gd name="connsiteY298" fmla="*/ 71933 h 227991"/>
              <a:gd name="connsiteX299" fmla="*/ 128332 w 1027631"/>
              <a:gd name="connsiteY299" fmla="*/ 40798 h 227991"/>
              <a:gd name="connsiteX300" fmla="*/ 111545 w 1027631"/>
              <a:gd name="connsiteY300" fmla="*/ 16505 h 227991"/>
              <a:gd name="connsiteX301" fmla="*/ 87030 w 1027631"/>
              <a:gd name="connsiteY301" fmla="*/ 7337 h 227991"/>
              <a:gd name="connsiteX302" fmla="*/ 64448 w 1027631"/>
              <a:gd name="connsiteY302" fmla="*/ 14478 h 227991"/>
              <a:gd name="connsiteX303" fmla="*/ 53361 w 1027631"/>
              <a:gd name="connsiteY303" fmla="*/ 28651 h 227991"/>
              <a:gd name="connsiteX304" fmla="*/ 53666 w 1027631"/>
              <a:gd name="connsiteY304" fmla="*/ 28651 h 227991"/>
              <a:gd name="connsiteX305" fmla="*/ 47051 w 1027631"/>
              <a:gd name="connsiteY305" fmla="*/ 53352 h 227991"/>
              <a:gd name="connsiteX306" fmla="*/ 44025 w 1027631"/>
              <a:gd name="connsiteY306" fmla="*/ 85028 h 227991"/>
              <a:gd name="connsiteX307" fmla="*/ 43303 w 1027631"/>
              <a:gd name="connsiteY307" fmla="*/ 115824 h 227991"/>
              <a:gd name="connsiteX308" fmla="*/ 44865 w 1027631"/>
              <a:gd name="connsiteY308" fmla="*/ 165278 h 227991"/>
              <a:gd name="connsiteX309" fmla="*/ 51228 w 1027631"/>
              <a:gd name="connsiteY309" fmla="*/ 195987 h 227991"/>
              <a:gd name="connsiteX310" fmla="*/ 64486 w 1027631"/>
              <a:gd name="connsiteY310" fmla="*/ 214808 h 227991"/>
              <a:gd name="connsiteX311" fmla="*/ 86509 w 1027631"/>
              <a:gd name="connsiteY311" fmla="*/ 220695 h 227991"/>
              <a:gd name="connsiteX312" fmla="*/ 120243 w 1027631"/>
              <a:gd name="connsiteY312" fmla="*/ 207150 h 227991"/>
              <a:gd name="connsiteX313" fmla="*/ 140817 w 1027631"/>
              <a:gd name="connsiteY313" fmla="*/ 159411 h 227991"/>
              <a:gd name="connsiteX314" fmla="*/ 141351 w 1027631"/>
              <a:gd name="connsiteY314" fmla="*/ 158572 h 227991"/>
              <a:gd name="connsiteX315" fmla="*/ 142341 w 1027631"/>
              <a:gd name="connsiteY315" fmla="*/ 158191 h 227991"/>
              <a:gd name="connsiteX316" fmla="*/ 145389 w 1027631"/>
              <a:gd name="connsiteY316" fmla="*/ 158191 h 227991"/>
              <a:gd name="connsiteX317" fmla="*/ 145564 w 1027631"/>
              <a:gd name="connsiteY317" fmla="*/ 158367 h 227991"/>
              <a:gd name="connsiteX318" fmla="*/ 146020 w 1027631"/>
              <a:gd name="connsiteY318" fmla="*/ 158191 h 227991"/>
              <a:gd name="connsiteX319" fmla="*/ 149068 w 1027631"/>
              <a:gd name="connsiteY319" fmla="*/ 158191 h 227991"/>
              <a:gd name="connsiteX320" fmla="*/ 150592 w 1027631"/>
              <a:gd name="connsiteY320" fmla="*/ 159715 h 227991"/>
              <a:gd name="connsiteX321" fmla="*/ 150592 w 1027631"/>
              <a:gd name="connsiteY321" fmla="*/ 223114 h 227991"/>
              <a:gd name="connsiteX322" fmla="*/ 149068 w 1027631"/>
              <a:gd name="connsiteY322" fmla="*/ 224638 h 227991"/>
              <a:gd name="connsiteX323" fmla="*/ 146020 w 1027631"/>
              <a:gd name="connsiteY323" fmla="*/ 224638 h 227991"/>
              <a:gd name="connsiteX324" fmla="*/ 145580 w 1027631"/>
              <a:gd name="connsiteY324" fmla="*/ 224447 h 227991"/>
              <a:gd name="connsiteX325" fmla="*/ 145389 w 1027631"/>
              <a:gd name="connsiteY325" fmla="*/ 224638 h 227991"/>
              <a:gd name="connsiteX326" fmla="*/ 142341 w 1027631"/>
              <a:gd name="connsiteY326" fmla="*/ 224638 h 227991"/>
              <a:gd name="connsiteX327" fmla="*/ 141465 w 1027631"/>
              <a:gd name="connsiteY327" fmla="*/ 224257 h 227991"/>
              <a:gd name="connsiteX328" fmla="*/ 140817 w 1027631"/>
              <a:gd name="connsiteY328" fmla="*/ 223419 h 227991"/>
              <a:gd name="connsiteX329" fmla="*/ 138265 w 1027631"/>
              <a:gd name="connsiteY329" fmla="*/ 220256 h 227991"/>
              <a:gd name="connsiteX330" fmla="*/ 133918 w 1027631"/>
              <a:gd name="connsiteY330" fmla="*/ 219453 h 227991"/>
              <a:gd name="connsiteX331" fmla="*/ 130285 w 1027631"/>
              <a:gd name="connsiteY331" fmla="*/ 219990 h 227991"/>
              <a:gd name="connsiteX332" fmla="*/ 120722 w 1027631"/>
              <a:gd name="connsiteY332" fmla="*/ 223114 h 227991"/>
              <a:gd name="connsiteX333" fmla="*/ 119503 w 1027631"/>
              <a:gd name="connsiteY333" fmla="*/ 223152 h 227991"/>
              <a:gd name="connsiteX334" fmla="*/ 118284 w 1027631"/>
              <a:gd name="connsiteY334" fmla="*/ 223419 h 227991"/>
              <a:gd name="connsiteX335" fmla="*/ 106625 w 1027631"/>
              <a:gd name="connsiteY335" fmla="*/ 226162 h 227991"/>
              <a:gd name="connsiteX336" fmla="*/ 89937 w 1027631"/>
              <a:gd name="connsiteY336" fmla="*/ 227991 h 227991"/>
              <a:gd name="connsiteX337" fmla="*/ 88962 w 1027631"/>
              <a:gd name="connsiteY337" fmla="*/ 227695 h 227991"/>
              <a:gd name="connsiteX338" fmla="*/ 86258 w 1027631"/>
              <a:gd name="connsiteY338" fmla="*/ 227991 h 227991"/>
              <a:gd name="connsiteX339" fmla="*/ 42627 w 1027631"/>
              <a:gd name="connsiteY339" fmla="*/ 214726 h 227991"/>
              <a:gd name="connsiteX340" fmla="*/ 11729 w 1027631"/>
              <a:gd name="connsiteY340" fmla="*/ 177145 h 227991"/>
              <a:gd name="connsiteX341" fmla="*/ 0 w 1027631"/>
              <a:gd name="connsiteY341" fmla="*/ 118567 h 227991"/>
              <a:gd name="connsiteX342" fmla="*/ 13919 w 1027631"/>
              <a:gd name="connsiteY342" fmla="*/ 54503 h 227991"/>
              <a:gd name="connsiteX343" fmla="*/ 46736 w 1027631"/>
              <a:gd name="connsiteY343" fmla="*/ 14077 h 227991"/>
              <a:gd name="connsiteX344" fmla="*/ 85039 w 1027631"/>
              <a:gd name="connsiteY344" fmla="*/ 0 h 22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Lst>
            <a:rect l="l" t="t" r="r" b="b"/>
            <a:pathLst>
              <a:path w="1027631" h="227991">
                <a:moveTo>
                  <a:pt x="691111" y="96921"/>
                </a:moveTo>
                <a:lnTo>
                  <a:pt x="684602" y="97917"/>
                </a:lnTo>
                <a:cubicBezTo>
                  <a:pt x="682011" y="98806"/>
                  <a:pt x="679649" y="100305"/>
                  <a:pt x="677515" y="102413"/>
                </a:cubicBezTo>
                <a:cubicBezTo>
                  <a:pt x="674182" y="105823"/>
                  <a:pt x="671705" y="110966"/>
                  <a:pt x="670086" y="117844"/>
                </a:cubicBezTo>
                <a:cubicBezTo>
                  <a:pt x="668467" y="124721"/>
                  <a:pt x="667590" y="133903"/>
                  <a:pt x="667457" y="145390"/>
                </a:cubicBezTo>
                <a:lnTo>
                  <a:pt x="711327" y="145390"/>
                </a:lnTo>
                <a:cubicBezTo>
                  <a:pt x="711028" y="133788"/>
                  <a:pt x="710177" y="124606"/>
                  <a:pt x="708774" y="117844"/>
                </a:cubicBezTo>
                <a:cubicBezTo>
                  <a:pt x="707371" y="111081"/>
                  <a:pt x="705377" y="105937"/>
                  <a:pt x="702792" y="102413"/>
                </a:cubicBezTo>
                <a:cubicBezTo>
                  <a:pt x="701110" y="100305"/>
                  <a:pt x="699141" y="98806"/>
                  <a:pt x="696887" y="97917"/>
                </a:cubicBezTo>
                <a:close/>
                <a:moveTo>
                  <a:pt x="253719" y="96885"/>
                </a:moveTo>
                <a:lnTo>
                  <a:pt x="246642" y="97917"/>
                </a:lnTo>
                <a:cubicBezTo>
                  <a:pt x="243931" y="98806"/>
                  <a:pt x="241505" y="100305"/>
                  <a:pt x="239365" y="102413"/>
                </a:cubicBezTo>
                <a:cubicBezTo>
                  <a:pt x="235733" y="106445"/>
                  <a:pt x="233092" y="112935"/>
                  <a:pt x="231441" y="121882"/>
                </a:cubicBezTo>
                <a:cubicBezTo>
                  <a:pt x="229790" y="130829"/>
                  <a:pt x="228977" y="142729"/>
                  <a:pt x="229002" y="157582"/>
                </a:cubicBezTo>
                <a:cubicBezTo>
                  <a:pt x="228977" y="174168"/>
                  <a:pt x="229790" y="186563"/>
                  <a:pt x="231441" y="194767"/>
                </a:cubicBezTo>
                <a:cubicBezTo>
                  <a:pt x="233092" y="202972"/>
                  <a:pt x="235733" y="208966"/>
                  <a:pt x="239365" y="212751"/>
                </a:cubicBezTo>
                <a:cubicBezTo>
                  <a:pt x="241505" y="214859"/>
                  <a:pt x="243931" y="216357"/>
                  <a:pt x="246642" y="217246"/>
                </a:cubicBezTo>
                <a:lnTo>
                  <a:pt x="253719" y="218279"/>
                </a:lnTo>
                <a:lnTo>
                  <a:pt x="261099" y="217246"/>
                </a:lnTo>
                <a:cubicBezTo>
                  <a:pt x="263785" y="216357"/>
                  <a:pt x="266185" y="214859"/>
                  <a:pt x="268300" y="212751"/>
                </a:cubicBezTo>
                <a:cubicBezTo>
                  <a:pt x="271932" y="208966"/>
                  <a:pt x="274574" y="202972"/>
                  <a:pt x="276225" y="194767"/>
                </a:cubicBezTo>
                <a:cubicBezTo>
                  <a:pt x="277876" y="186563"/>
                  <a:pt x="278689" y="174168"/>
                  <a:pt x="278663" y="157582"/>
                </a:cubicBezTo>
                <a:cubicBezTo>
                  <a:pt x="278689" y="142729"/>
                  <a:pt x="277876" y="130829"/>
                  <a:pt x="276225" y="121882"/>
                </a:cubicBezTo>
                <a:cubicBezTo>
                  <a:pt x="274574" y="112935"/>
                  <a:pt x="271932" y="106445"/>
                  <a:pt x="268300" y="102413"/>
                </a:cubicBezTo>
                <a:cubicBezTo>
                  <a:pt x="266185" y="100305"/>
                  <a:pt x="263785" y="98806"/>
                  <a:pt x="261099" y="97917"/>
                </a:cubicBezTo>
                <a:close/>
                <a:moveTo>
                  <a:pt x="853973" y="89916"/>
                </a:moveTo>
                <a:lnTo>
                  <a:pt x="855341" y="90491"/>
                </a:lnTo>
                <a:lnTo>
                  <a:pt x="857652" y="89916"/>
                </a:lnTo>
                <a:cubicBezTo>
                  <a:pt x="871470" y="90031"/>
                  <a:pt x="882163" y="94526"/>
                  <a:pt x="889732" y="103404"/>
                </a:cubicBezTo>
                <a:cubicBezTo>
                  <a:pt x="897302" y="112281"/>
                  <a:pt x="901137" y="124854"/>
                  <a:pt x="901239" y="141123"/>
                </a:cubicBezTo>
                <a:lnTo>
                  <a:pt x="901239" y="215799"/>
                </a:lnTo>
                <a:lnTo>
                  <a:pt x="911885" y="215799"/>
                </a:lnTo>
                <a:lnTo>
                  <a:pt x="915564" y="215799"/>
                </a:lnTo>
                <a:cubicBezTo>
                  <a:pt x="916529" y="215849"/>
                  <a:pt x="917037" y="216357"/>
                  <a:pt x="917088" y="217323"/>
                </a:cubicBezTo>
                <a:lnTo>
                  <a:pt x="917088" y="220980"/>
                </a:lnTo>
                <a:cubicBezTo>
                  <a:pt x="917037" y="221945"/>
                  <a:pt x="916529" y="222453"/>
                  <a:pt x="915564" y="222504"/>
                </a:cubicBezTo>
                <a:lnTo>
                  <a:pt x="911885" y="222504"/>
                </a:lnTo>
                <a:lnTo>
                  <a:pt x="860395" y="222504"/>
                </a:lnTo>
                <a:lnTo>
                  <a:pt x="856716" y="222504"/>
                </a:lnTo>
                <a:cubicBezTo>
                  <a:pt x="855751" y="222453"/>
                  <a:pt x="855243" y="221945"/>
                  <a:pt x="855192" y="220980"/>
                </a:cubicBezTo>
                <a:lnTo>
                  <a:pt x="855192" y="217323"/>
                </a:lnTo>
                <a:cubicBezTo>
                  <a:pt x="855243" y="216357"/>
                  <a:pt x="855751" y="215849"/>
                  <a:pt x="856716" y="215799"/>
                </a:cubicBezTo>
                <a:lnTo>
                  <a:pt x="860395" y="215799"/>
                </a:lnTo>
                <a:lnTo>
                  <a:pt x="870737" y="215799"/>
                </a:lnTo>
                <a:lnTo>
                  <a:pt x="870737" y="125273"/>
                </a:lnTo>
                <a:cubicBezTo>
                  <a:pt x="870553" y="115411"/>
                  <a:pt x="868788" y="108160"/>
                  <a:pt x="865441" y="103518"/>
                </a:cubicBezTo>
                <a:lnTo>
                  <a:pt x="855464" y="97519"/>
                </a:lnTo>
                <a:lnTo>
                  <a:pt x="840164" y="103785"/>
                </a:lnTo>
                <a:cubicBezTo>
                  <a:pt x="835764" y="108458"/>
                  <a:pt x="832449" y="114808"/>
                  <a:pt x="830220" y="122835"/>
                </a:cubicBezTo>
                <a:lnTo>
                  <a:pt x="830220" y="215799"/>
                </a:lnTo>
                <a:lnTo>
                  <a:pt x="840562" y="215799"/>
                </a:lnTo>
                <a:lnTo>
                  <a:pt x="844241" y="215799"/>
                </a:lnTo>
                <a:cubicBezTo>
                  <a:pt x="845206" y="215849"/>
                  <a:pt x="845714" y="216357"/>
                  <a:pt x="845765" y="217323"/>
                </a:cubicBezTo>
                <a:lnTo>
                  <a:pt x="845765" y="220980"/>
                </a:lnTo>
                <a:cubicBezTo>
                  <a:pt x="845714" y="221945"/>
                  <a:pt x="845206" y="222453"/>
                  <a:pt x="844241" y="222504"/>
                </a:cubicBezTo>
                <a:lnTo>
                  <a:pt x="840562" y="222504"/>
                </a:lnTo>
                <a:lnTo>
                  <a:pt x="788463" y="222504"/>
                </a:lnTo>
                <a:lnTo>
                  <a:pt x="784784" y="222504"/>
                </a:lnTo>
                <a:cubicBezTo>
                  <a:pt x="783818" y="222453"/>
                  <a:pt x="783310" y="221945"/>
                  <a:pt x="783260" y="220980"/>
                </a:cubicBezTo>
                <a:lnTo>
                  <a:pt x="783260" y="217323"/>
                </a:lnTo>
                <a:cubicBezTo>
                  <a:pt x="783310" y="216357"/>
                  <a:pt x="783818" y="215849"/>
                  <a:pt x="784784" y="215799"/>
                </a:cubicBezTo>
                <a:lnTo>
                  <a:pt x="788463" y="215799"/>
                </a:lnTo>
                <a:lnTo>
                  <a:pt x="799414" y="215799"/>
                </a:lnTo>
                <a:lnTo>
                  <a:pt x="799414" y="99060"/>
                </a:lnTo>
                <a:lnTo>
                  <a:pt x="788463" y="99060"/>
                </a:lnTo>
                <a:lnTo>
                  <a:pt x="784784" y="99060"/>
                </a:lnTo>
                <a:cubicBezTo>
                  <a:pt x="784320" y="99048"/>
                  <a:pt x="783952" y="98921"/>
                  <a:pt x="783679" y="98679"/>
                </a:cubicBezTo>
                <a:cubicBezTo>
                  <a:pt x="783406" y="98438"/>
                  <a:pt x="783266" y="98159"/>
                  <a:pt x="783260" y="97841"/>
                </a:cubicBezTo>
                <a:lnTo>
                  <a:pt x="783260" y="94183"/>
                </a:lnTo>
                <a:cubicBezTo>
                  <a:pt x="783310" y="93218"/>
                  <a:pt x="783818" y="92710"/>
                  <a:pt x="784784" y="92659"/>
                </a:cubicBezTo>
                <a:lnTo>
                  <a:pt x="788463" y="92659"/>
                </a:lnTo>
                <a:lnTo>
                  <a:pt x="825017" y="92659"/>
                </a:lnTo>
                <a:lnTo>
                  <a:pt x="828696" y="92659"/>
                </a:lnTo>
                <a:cubicBezTo>
                  <a:pt x="829661" y="92710"/>
                  <a:pt x="830169" y="93218"/>
                  <a:pt x="830220" y="94183"/>
                </a:cubicBezTo>
                <a:lnTo>
                  <a:pt x="830220" y="102747"/>
                </a:lnTo>
                <a:lnTo>
                  <a:pt x="838657" y="93726"/>
                </a:lnTo>
                <a:cubicBezTo>
                  <a:pt x="843572" y="91123"/>
                  <a:pt x="848677" y="89853"/>
                  <a:pt x="853973" y="89916"/>
                </a:cubicBezTo>
                <a:close/>
                <a:moveTo>
                  <a:pt x="689381" y="89916"/>
                </a:moveTo>
                <a:lnTo>
                  <a:pt x="690835" y="90478"/>
                </a:lnTo>
                <a:lnTo>
                  <a:pt x="693060" y="89916"/>
                </a:lnTo>
                <a:cubicBezTo>
                  <a:pt x="704114" y="90244"/>
                  <a:pt x="713198" y="93754"/>
                  <a:pt x="720312" y="100449"/>
                </a:cubicBezTo>
                <a:cubicBezTo>
                  <a:pt x="727425" y="107143"/>
                  <a:pt x="732693" y="115057"/>
                  <a:pt x="736116" y="124189"/>
                </a:cubicBezTo>
                <a:cubicBezTo>
                  <a:pt x="739538" y="133322"/>
                  <a:pt x="741239" y="141710"/>
                  <a:pt x="741219" y="149352"/>
                </a:cubicBezTo>
                <a:cubicBezTo>
                  <a:pt x="741168" y="150927"/>
                  <a:pt x="740355" y="151740"/>
                  <a:pt x="738780" y="151791"/>
                </a:cubicBezTo>
                <a:lnTo>
                  <a:pt x="735101" y="151791"/>
                </a:lnTo>
                <a:lnTo>
                  <a:pt x="667152" y="151791"/>
                </a:lnTo>
                <a:lnTo>
                  <a:pt x="667152" y="157582"/>
                </a:lnTo>
                <a:cubicBezTo>
                  <a:pt x="667108" y="174168"/>
                  <a:pt x="667882" y="186563"/>
                  <a:pt x="669476" y="194767"/>
                </a:cubicBezTo>
                <a:cubicBezTo>
                  <a:pt x="671070" y="202972"/>
                  <a:pt x="673750" y="208966"/>
                  <a:pt x="677515" y="212751"/>
                </a:cubicBezTo>
                <a:cubicBezTo>
                  <a:pt x="679649" y="214859"/>
                  <a:pt x="682011" y="216357"/>
                  <a:pt x="684602" y="217246"/>
                </a:cubicBezTo>
                <a:lnTo>
                  <a:pt x="690624" y="218169"/>
                </a:lnTo>
                <a:lnTo>
                  <a:pt x="713346" y="211341"/>
                </a:lnTo>
                <a:cubicBezTo>
                  <a:pt x="720287" y="206674"/>
                  <a:pt x="725913" y="200540"/>
                  <a:pt x="730224" y="192939"/>
                </a:cubicBezTo>
                <a:cubicBezTo>
                  <a:pt x="730555" y="192475"/>
                  <a:pt x="730961" y="192183"/>
                  <a:pt x="731444" y="192062"/>
                </a:cubicBezTo>
                <a:cubicBezTo>
                  <a:pt x="731926" y="191942"/>
                  <a:pt x="732333" y="192031"/>
                  <a:pt x="732663" y="192329"/>
                </a:cubicBezTo>
                <a:lnTo>
                  <a:pt x="733602" y="193268"/>
                </a:lnTo>
                <a:lnTo>
                  <a:pt x="733903" y="192939"/>
                </a:lnTo>
                <a:cubicBezTo>
                  <a:pt x="734234" y="192475"/>
                  <a:pt x="734640" y="192183"/>
                  <a:pt x="735123" y="192062"/>
                </a:cubicBezTo>
                <a:cubicBezTo>
                  <a:pt x="735605" y="191942"/>
                  <a:pt x="736012" y="192031"/>
                  <a:pt x="736342" y="192329"/>
                </a:cubicBezTo>
                <a:lnTo>
                  <a:pt x="738171" y="194158"/>
                </a:lnTo>
                <a:cubicBezTo>
                  <a:pt x="738323" y="194329"/>
                  <a:pt x="738399" y="194596"/>
                  <a:pt x="738399" y="194958"/>
                </a:cubicBezTo>
                <a:cubicBezTo>
                  <a:pt x="738399" y="195320"/>
                  <a:pt x="738323" y="195663"/>
                  <a:pt x="738171" y="195987"/>
                </a:cubicBezTo>
                <a:cubicBezTo>
                  <a:pt x="733205" y="204807"/>
                  <a:pt x="726829" y="211855"/>
                  <a:pt x="719044" y="217132"/>
                </a:cubicBezTo>
                <a:cubicBezTo>
                  <a:pt x="711259" y="222409"/>
                  <a:pt x="702598" y="225114"/>
                  <a:pt x="693060" y="225247"/>
                </a:cubicBezTo>
                <a:lnTo>
                  <a:pt x="691026" y="224734"/>
                </a:lnTo>
                <a:lnTo>
                  <a:pt x="689381" y="225247"/>
                </a:lnTo>
                <a:cubicBezTo>
                  <a:pt x="673932" y="224752"/>
                  <a:pt x="661168" y="218123"/>
                  <a:pt x="651091" y="205359"/>
                </a:cubicBezTo>
                <a:cubicBezTo>
                  <a:pt x="641013" y="192596"/>
                  <a:pt x="635794" y="176670"/>
                  <a:pt x="635432" y="157582"/>
                </a:cubicBezTo>
                <a:cubicBezTo>
                  <a:pt x="635794" y="138494"/>
                  <a:pt x="641013" y="122568"/>
                  <a:pt x="651091" y="109804"/>
                </a:cubicBezTo>
                <a:cubicBezTo>
                  <a:pt x="661168" y="97041"/>
                  <a:pt x="673932" y="90412"/>
                  <a:pt x="689381" y="89916"/>
                </a:cubicBezTo>
                <a:close/>
                <a:moveTo>
                  <a:pt x="425348" y="89916"/>
                </a:moveTo>
                <a:lnTo>
                  <a:pt x="426716" y="90491"/>
                </a:lnTo>
                <a:lnTo>
                  <a:pt x="429027" y="89916"/>
                </a:lnTo>
                <a:cubicBezTo>
                  <a:pt x="442845" y="90031"/>
                  <a:pt x="453538" y="94526"/>
                  <a:pt x="461107" y="103404"/>
                </a:cubicBezTo>
                <a:cubicBezTo>
                  <a:pt x="468677" y="112281"/>
                  <a:pt x="472512" y="124854"/>
                  <a:pt x="472614" y="141123"/>
                </a:cubicBezTo>
                <a:lnTo>
                  <a:pt x="472614" y="215799"/>
                </a:lnTo>
                <a:lnTo>
                  <a:pt x="483260" y="215799"/>
                </a:lnTo>
                <a:lnTo>
                  <a:pt x="486939" y="215799"/>
                </a:lnTo>
                <a:cubicBezTo>
                  <a:pt x="487904" y="215849"/>
                  <a:pt x="488412" y="216357"/>
                  <a:pt x="488463" y="217323"/>
                </a:cubicBezTo>
                <a:lnTo>
                  <a:pt x="488463" y="220980"/>
                </a:lnTo>
                <a:cubicBezTo>
                  <a:pt x="488412" y="221945"/>
                  <a:pt x="487904" y="222453"/>
                  <a:pt x="486939" y="222504"/>
                </a:cubicBezTo>
                <a:lnTo>
                  <a:pt x="483260" y="222504"/>
                </a:lnTo>
                <a:lnTo>
                  <a:pt x="431770" y="222504"/>
                </a:lnTo>
                <a:lnTo>
                  <a:pt x="428091" y="222504"/>
                </a:lnTo>
                <a:cubicBezTo>
                  <a:pt x="427126" y="222453"/>
                  <a:pt x="426618" y="221945"/>
                  <a:pt x="426567" y="220980"/>
                </a:cubicBezTo>
                <a:lnTo>
                  <a:pt x="426567" y="217323"/>
                </a:lnTo>
                <a:cubicBezTo>
                  <a:pt x="426618" y="216357"/>
                  <a:pt x="427126" y="215849"/>
                  <a:pt x="428091" y="215799"/>
                </a:cubicBezTo>
                <a:lnTo>
                  <a:pt x="431770" y="215799"/>
                </a:lnTo>
                <a:lnTo>
                  <a:pt x="442112" y="215799"/>
                </a:lnTo>
                <a:lnTo>
                  <a:pt x="442112" y="125273"/>
                </a:lnTo>
                <a:cubicBezTo>
                  <a:pt x="441928" y="115411"/>
                  <a:pt x="440163" y="108160"/>
                  <a:pt x="436816" y="103518"/>
                </a:cubicBezTo>
                <a:lnTo>
                  <a:pt x="426839" y="97519"/>
                </a:lnTo>
                <a:lnTo>
                  <a:pt x="411539" y="103785"/>
                </a:lnTo>
                <a:cubicBezTo>
                  <a:pt x="407139" y="108458"/>
                  <a:pt x="403824" y="114808"/>
                  <a:pt x="401595" y="122835"/>
                </a:cubicBezTo>
                <a:lnTo>
                  <a:pt x="401595" y="215799"/>
                </a:lnTo>
                <a:lnTo>
                  <a:pt x="411937" y="215799"/>
                </a:lnTo>
                <a:lnTo>
                  <a:pt x="415616" y="215799"/>
                </a:lnTo>
                <a:cubicBezTo>
                  <a:pt x="416581" y="215849"/>
                  <a:pt x="417089" y="216357"/>
                  <a:pt x="417140" y="217323"/>
                </a:cubicBezTo>
                <a:lnTo>
                  <a:pt x="417140" y="220980"/>
                </a:lnTo>
                <a:cubicBezTo>
                  <a:pt x="417089" y="221945"/>
                  <a:pt x="416581" y="222453"/>
                  <a:pt x="415616" y="222504"/>
                </a:cubicBezTo>
                <a:lnTo>
                  <a:pt x="411937" y="222504"/>
                </a:lnTo>
                <a:lnTo>
                  <a:pt x="359838" y="222504"/>
                </a:lnTo>
                <a:lnTo>
                  <a:pt x="356159" y="222504"/>
                </a:lnTo>
                <a:cubicBezTo>
                  <a:pt x="355193" y="222453"/>
                  <a:pt x="354685" y="221945"/>
                  <a:pt x="354635" y="220980"/>
                </a:cubicBezTo>
                <a:lnTo>
                  <a:pt x="354635" y="217323"/>
                </a:lnTo>
                <a:cubicBezTo>
                  <a:pt x="354685" y="216357"/>
                  <a:pt x="355193" y="215849"/>
                  <a:pt x="356159" y="215799"/>
                </a:cubicBezTo>
                <a:lnTo>
                  <a:pt x="359838" y="215799"/>
                </a:lnTo>
                <a:lnTo>
                  <a:pt x="370789" y="215799"/>
                </a:lnTo>
                <a:lnTo>
                  <a:pt x="370789" y="99060"/>
                </a:lnTo>
                <a:lnTo>
                  <a:pt x="359838" y="99060"/>
                </a:lnTo>
                <a:lnTo>
                  <a:pt x="356159" y="99060"/>
                </a:lnTo>
                <a:cubicBezTo>
                  <a:pt x="355695" y="99048"/>
                  <a:pt x="355327" y="98921"/>
                  <a:pt x="355054" y="98679"/>
                </a:cubicBezTo>
                <a:cubicBezTo>
                  <a:pt x="354781" y="98438"/>
                  <a:pt x="354641" y="98159"/>
                  <a:pt x="354635" y="97841"/>
                </a:cubicBezTo>
                <a:lnTo>
                  <a:pt x="354635" y="94183"/>
                </a:lnTo>
                <a:cubicBezTo>
                  <a:pt x="354685" y="93218"/>
                  <a:pt x="355193" y="92710"/>
                  <a:pt x="356159" y="92659"/>
                </a:cubicBezTo>
                <a:lnTo>
                  <a:pt x="359838" y="92659"/>
                </a:lnTo>
                <a:lnTo>
                  <a:pt x="396392" y="92659"/>
                </a:lnTo>
                <a:lnTo>
                  <a:pt x="400071" y="92659"/>
                </a:lnTo>
                <a:cubicBezTo>
                  <a:pt x="401036" y="92710"/>
                  <a:pt x="401544" y="93218"/>
                  <a:pt x="401595" y="94183"/>
                </a:cubicBezTo>
                <a:lnTo>
                  <a:pt x="401595" y="102747"/>
                </a:lnTo>
                <a:lnTo>
                  <a:pt x="410032" y="93726"/>
                </a:lnTo>
                <a:cubicBezTo>
                  <a:pt x="414947" y="91123"/>
                  <a:pt x="420052" y="89853"/>
                  <a:pt x="425348" y="89916"/>
                </a:cubicBezTo>
                <a:close/>
                <a:moveTo>
                  <a:pt x="251841" y="89916"/>
                </a:moveTo>
                <a:lnTo>
                  <a:pt x="253690" y="90376"/>
                </a:lnTo>
                <a:lnTo>
                  <a:pt x="255520" y="89916"/>
                </a:lnTo>
                <a:cubicBezTo>
                  <a:pt x="271153" y="90412"/>
                  <a:pt x="284158" y="97041"/>
                  <a:pt x="294534" y="109804"/>
                </a:cubicBezTo>
                <a:cubicBezTo>
                  <a:pt x="304910" y="122568"/>
                  <a:pt x="310295" y="138494"/>
                  <a:pt x="310689" y="157582"/>
                </a:cubicBezTo>
                <a:cubicBezTo>
                  <a:pt x="310295" y="176670"/>
                  <a:pt x="304910" y="192596"/>
                  <a:pt x="294534" y="205359"/>
                </a:cubicBezTo>
                <a:cubicBezTo>
                  <a:pt x="284158" y="218123"/>
                  <a:pt x="271153" y="224752"/>
                  <a:pt x="255520" y="225247"/>
                </a:cubicBezTo>
                <a:lnTo>
                  <a:pt x="253690" y="224787"/>
                </a:lnTo>
                <a:lnTo>
                  <a:pt x="251841" y="225247"/>
                </a:lnTo>
                <a:cubicBezTo>
                  <a:pt x="236366" y="224752"/>
                  <a:pt x="223501" y="218123"/>
                  <a:pt x="213245" y="205359"/>
                </a:cubicBezTo>
                <a:cubicBezTo>
                  <a:pt x="202990" y="192596"/>
                  <a:pt x="197669" y="176670"/>
                  <a:pt x="197282" y="157582"/>
                </a:cubicBezTo>
                <a:cubicBezTo>
                  <a:pt x="197669" y="138494"/>
                  <a:pt x="202990" y="122568"/>
                  <a:pt x="213245" y="109804"/>
                </a:cubicBezTo>
                <a:cubicBezTo>
                  <a:pt x="223501" y="97041"/>
                  <a:pt x="236366" y="90412"/>
                  <a:pt x="251841" y="89916"/>
                </a:cubicBezTo>
                <a:close/>
                <a:moveTo>
                  <a:pt x="998182" y="42101"/>
                </a:moveTo>
                <a:cubicBezTo>
                  <a:pt x="998810" y="42310"/>
                  <a:pt x="999153" y="42806"/>
                  <a:pt x="999210" y="43587"/>
                </a:cubicBezTo>
                <a:lnTo>
                  <a:pt x="999210" y="43819"/>
                </a:lnTo>
                <a:lnTo>
                  <a:pt x="1000146" y="42672"/>
                </a:lnTo>
                <a:cubicBezTo>
                  <a:pt x="1000661" y="42082"/>
                  <a:pt x="1001232" y="41891"/>
                  <a:pt x="1001861" y="42101"/>
                </a:cubicBezTo>
                <a:cubicBezTo>
                  <a:pt x="1002489" y="42310"/>
                  <a:pt x="1002832" y="42806"/>
                  <a:pt x="1002889" y="43587"/>
                </a:cubicBezTo>
                <a:lnTo>
                  <a:pt x="1002889" y="92659"/>
                </a:lnTo>
                <a:lnTo>
                  <a:pt x="1020546" y="92659"/>
                </a:lnTo>
                <a:lnTo>
                  <a:pt x="1024225" y="92659"/>
                </a:lnTo>
                <a:cubicBezTo>
                  <a:pt x="1025191" y="92710"/>
                  <a:pt x="1025699" y="93218"/>
                  <a:pt x="1025749" y="94183"/>
                </a:cubicBezTo>
                <a:lnTo>
                  <a:pt x="1025749" y="97841"/>
                </a:lnTo>
                <a:cubicBezTo>
                  <a:pt x="1025743" y="98159"/>
                  <a:pt x="1025603" y="98438"/>
                  <a:pt x="1025330" y="98679"/>
                </a:cubicBezTo>
                <a:cubicBezTo>
                  <a:pt x="1025057" y="98921"/>
                  <a:pt x="1024689" y="99048"/>
                  <a:pt x="1024225" y="99060"/>
                </a:cubicBezTo>
                <a:lnTo>
                  <a:pt x="1020546" y="99060"/>
                </a:lnTo>
                <a:lnTo>
                  <a:pt x="1002889" y="99060"/>
                </a:lnTo>
                <a:lnTo>
                  <a:pt x="1002889" y="208179"/>
                </a:lnTo>
                <a:cubicBezTo>
                  <a:pt x="1002908" y="210604"/>
                  <a:pt x="1003404" y="212382"/>
                  <a:pt x="1004375" y="213513"/>
                </a:cubicBezTo>
                <a:lnTo>
                  <a:pt x="1006207" y="214281"/>
                </a:lnTo>
                <a:lnTo>
                  <a:pt x="1013307" y="210007"/>
                </a:lnTo>
                <a:cubicBezTo>
                  <a:pt x="1015835" y="206604"/>
                  <a:pt x="1017943" y="201829"/>
                  <a:pt x="1019632" y="195682"/>
                </a:cubicBezTo>
                <a:cubicBezTo>
                  <a:pt x="1019797" y="195206"/>
                  <a:pt x="1020076" y="194863"/>
                  <a:pt x="1020470" y="194653"/>
                </a:cubicBezTo>
                <a:cubicBezTo>
                  <a:pt x="1020864" y="194444"/>
                  <a:pt x="1021296" y="194482"/>
                  <a:pt x="1021766" y="194767"/>
                </a:cubicBezTo>
                <a:lnTo>
                  <a:pt x="1022375" y="195072"/>
                </a:lnTo>
                <a:lnTo>
                  <a:pt x="1023412" y="195559"/>
                </a:lnTo>
                <a:lnTo>
                  <a:pt x="1024149" y="194653"/>
                </a:lnTo>
                <a:cubicBezTo>
                  <a:pt x="1024543" y="194444"/>
                  <a:pt x="1024975" y="194482"/>
                  <a:pt x="1025445" y="194767"/>
                </a:cubicBezTo>
                <a:lnTo>
                  <a:pt x="1026054" y="195072"/>
                </a:lnTo>
                <a:cubicBezTo>
                  <a:pt x="1026537" y="195091"/>
                  <a:pt x="1026943" y="195282"/>
                  <a:pt x="1027273" y="195644"/>
                </a:cubicBezTo>
                <a:cubicBezTo>
                  <a:pt x="1027604" y="196006"/>
                  <a:pt x="1027705" y="196425"/>
                  <a:pt x="1027578" y="196901"/>
                </a:cubicBezTo>
                <a:cubicBezTo>
                  <a:pt x="1026251" y="205150"/>
                  <a:pt x="1023343" y="211893"/>
                  <a:pt x="1018853" y="217132"/>
                </a:cubicBezTo>
                <a:cubicBezTo>
                  <a:pt x="1014364" y="222371"/>
                  <a:pt x="1008027" y="225076"/>
                  <a:pt x="999841" y="225247"/>
                </a:cubicBezTo>
                <a:lnTo>
                  <a:pt x="997992" y="224466"/>
                </a:lnTo>
                <a:lnTo>
                  <a:pt x="996162" y="225247"/>
                </a:lnTo>
                <a:cubicBezTo>
                  <a:pt x="987958" y="225235"/>
                  <a:pt x="981888" y="222669"/>
                  <a:pt x="977951" y="217551"/>
                </a:cubicBezTo>
                <a:cubicBezTo>
                  <a:pt x="974014" y="212433"/>
                  <a:pt x="972058" y="204839"/>
                  <a:pt x="972083" y="194767"/>
                </a:cubicBezTo>
                <a:lnTo>
                  <a:pt x="972083" y="99060"/>
                </a:lnTo>
                <a:lnTo>
                  <a:pt x="957474" y="99060"/>
                </a:lnTo>
                <a:lnTo>
                  <a:pt x="953795" y="99060"/>
                </a:lnTo>
                <a:cubicBezTo>
                  <a:pt x="953332" y="99048"/>
                  <a:pt x="952963" y="98921"/>
                  <a:pt x="952690" y="98679"/>
                </a:cubicBezTo>
                <a:cubicBezTo>
                  <a:pt x="952417" y="98438"/>
                  <a:pt x="952277" y="98159"/>
                  <a:pt x="952271" y="97841"/>
                </a:cubicBezTo>
                <a:lnTo>
                  <a:pt x="952271" y="94183"/>
                </a:lnTo>
                <a:cubicBezTo>
                  <a:pt x="952322" y="93218"/>
                  <a:pt x="952830" y="92710"/>
                  <a:pt x="953795" y="92659"/>
                </a:cubicBezTo>
                <a:lnTo>
                  <a:pt x="957474" y="92659"/>
                </a:lnTo>
                <a:lnTo>
                  <a:pt x="972083" y="92659"/>
                </a:lnTo>
                <a:lnTo>
                  <a:pt x="972083" y="62789"/>
                </a:lnTo>
                <a:cubicBezTo>
                  <a:pt x="972096" y="62459"/>
                  <a:pt x="972223" y="62129"/>
                  <a:pt x="972464" y="61798"/>
                </a:cubicBezTo>
                <a:cubicBezTo>
                  <a:pt x="972706" y="61468"/>
                  <a:pt x="972985" y="61290"/>
                  <a:pt x="973302" y="61265"/>
                </a:cubicBezTo>
                <a:cubicBezTo>
                  <a:pt x="978478" y="60338"/>
                  <a:pt x="982986" y="58077"/>
                  <a:pt x="986828" y="54483"/>
                </a:cubicBezTo>
                <a:cubicBezTo>
                  <a:pt x="990670" y="50889"/>
                  <a:pt x="993883" y="46952"/>
                  <a:pt x="996467" y="42672"/>
                </a:cubicBezTo>
                <a:cubicBezTo>
                  <a:pt x="996982" y="42082"/>
                  <a:pt x="997553" y="41891"/>
                  <a:pt x="998182" y="42101"/>
                </a:cubicBezTo>
                <a:close/>
                <a:moveTo>
                  <a:pt x="569557" y="42101"/>
                </a:moveTo>
                <a:cubicBezTo>
                  <a:pt x="570185" y="42310"/>
                  <a:pt x="570528" y="42806"/>
                  <a:pt x="570585" y="43587"/>
                </a:cubicBezTo>
                <a:lnTo>
                  <a:pt x="570585" y="43819"/>
                </a:lnTo>
                <a:lnTo>
                  <a:pt x="571521" y="42672"/>
                </a:lnTo>
                <a:cubicBezTo>
                  <a:pt x="572035" y="42082"/>
                  <a:pt x="572607" y="41891"/>
                  <a:pt x="573236" y="42101"/>
                </a:cubicBezTo>
                <a:cubicBezTo>
                  <a:pt x="573864" y="42310"/>
                  <a:pt x="574207" y="42806"/>
                  <a:pt x="574264" y="43587"/>
                </a:cubicBezTo>
                <a:lnTo>
                  <a:pt x="574264" y="92659"/>
                </a:lnTo>
                <a:lnTo>
                  <a:pt x="591921" y="92659"/>
                </a:lnTo>
                <a:lnTo>
                  <a:pt x="595600" y="92659"/>
                </a:lnTo>
                <a:cubicBezTo>
                  <a:pt x="596566" y="92710"/>
                  <a:pt x="597074" y="93218"/>
                  <a:pt x="597124" y="94183"/>
                </a:cubicBezTo>
                <a:lnTo>
                  <a:pt x="597124" y="97841"/>
                </a:lnTo>
                <a:cubicBezTo>
                  <a:pt x="597118" y="98159"/>
                  <a:pt x="596978" y="98438"/>
                  <a:pt x="596705" y="98679"/>
                </a:cubicBezTo>
                <a:cubicBezTo>
                  <a:pt x="596432" y="98921"/>
                  <a:pt x="596064" y="99048"/>
                  <a:pt x="595600" y="99060"/>
                </a:cubicBezTo>
                <a:lnTo>
                  <a:pt x="591921" y="99060"/>
                </a:lnTo>
                <a:lnTo>
                  <a:pt x="574264" y="99060"/>
                </a:lnTo>
                <a:lnTo>
                  <a:pt x="574264" y="208179"/>
                </a:lnTo>
                <a:cubicBezTo>
                  <a:pt x="574283" y="210604"/>
                  <a:pt x="574779" y="212382"/>
                  <a:pt x="575750" y="213513"/>
                </a:cubicBezTo>
                <a:lnTo>
                  <a:pt x="577582" y="214281"/>
                </a:lnTo>
                <a:lnTo>
                  <a:pt x="584682" y="210007"/>
                </a:lnTo>
                <a:cubicBezTo>
                  <a:pt x="587210" y="206604"/>
                  <a:pt x="589318" y="201829"/>
                  <a:pt x="591007" y="195682"/>
                </a:cubicBezTo>
                <a:cubicBezTo>
                  <a:pt x="591172" y="195206"/>
                  <a:pt x="591451" y="194863"/>
                  <a:pt x="591845" y="194653"/>
                </a:cubicBezTo>
                <a:cubicBezTo>
                  <a:pt x="592239" y="194444"/>
                  <a:pt x="592671" y="194482"/>
                  <a:pt x="593141" y="194767"/>
                </a:cubicBezTo>
                <a:lnTo>
                  <a:pt x="593750" y="195072"/>
                </a:lnTo>
                <a:lnTo>
                  <a:pt x="594787" y="195559"/>
                </a:lnTo>
                <a:lnTo>
                  <a:pt x="595524" y="194653"/>
                </a:lnTo>
                <a:cubicBezTo>
                  <a:pt x="595918" y="194444"/>
                  <a:pt x="596350" y="194482"/>
                  <a:pt x="596820" y="194767"/>
                </a:cubicBezTo>
                <a:lnTo>
                  <a:pt x="597429" y="195072"/>
                </a:lnTo>
                <a:cubicBezTo>
                  <a:pt x="597912" y="195091"/>
                  <a:pt x="598318" y="195282"/>
                  <a:pt x="598648" y="195644"/>
                </a:cubicBezTo>
                <a:cubicBezTo>
                  <a:pt x="598979" y="196006"/>
                  <a:pt x="599080" y="196425"/>
                  <a:pt x="598953" y="196901"/>
                </a:cubicBezTo>
                <a:cubicBezTo>
                  <a:pt x="597626" y="205150"/>
                  <a:pt x="594718" y="211893"/>
                  <a:pt x="590228" y="217132"/>
                </a:cubicBezTo>
                <a:cubicBezTo>
                  <a:pt x="585739" y="222371"/>
                  <a:pt x="579401" y="225076"/>
                  <a:pt x="571216" y="225247"/>
                </a:cubicBezTo>
                <a:lnTo>
                  <a:pt x="569367" y="224466"/>
                </a:lnTo>
                <a:lnTo>
                  <a:pt x="567537" y="225247"/>
                </a:lnTo>
                <a:cubicBezTo>
                  <a:pt x="559333" y="225235"/>
                  <a:pt x="553263" y="222669"/>
                  <a:pt x="549326" y="217551"/>
                </a:cubicBezTo>
                <a:cubicBezTo>
                  <a:pt x="545389" y="212433"/>
                  <a:pt x="543433" y="204839"/>
                  <a:pt x="543458" y="194767"/>
                </a:cubicBezTo>
                <a:lnTo>
                  <a:pt x="543458" y="99060"/>
                </a:lnTo>
                <a:lnTo>
                  <a:pt x="528849" y="99060"/>
                </a:lnTo>
                <a:lnTo>
                  <a:pt x="525170" y="99060"/>
                </a:lnTo>
                <a:cubicBezTo>
                  <a:pt x="524707" y="99048"/>
                  <a:pt x="524338" y="98921"/>
                  <a:pt x="524065" y="98679"/>
                </a:cubicBezTo>
                <a:cubicBezTo>
                  <a:pt x="523792" y="98438"/>
                  <a:pt x="523653" y="98159"/>
                  <a:pt x="523646" y="97841"/>
                </a:cubicBezTo>
                <a:lnTo>
                  <a:pt x="523646" y="94183"/>
                </a:lnTo>
                <a:cubicBezTo>
                  <a:pt x="523697" y="93218"/>
                  <a:pt x="524205" y="92710"/>
                  <a:pt x="525170" y="92659"/>
                </a:cubicBezTo>
                <a:lnTo>
                  <a:pt x="528849" y="92659"/>
                </a:lnTo>
                <a:lnTo>
                  <a:pt x="543458" y="92659"/>
                </a:lnTo>
                <a:lnTo>
                  <a:pt x="543458" y="62789"/>
                </a:lnTo>
                <a:cubicBezTo>
                  <a:pt x="543471" y="62459"/>
                  <a:pt x="543598" y="62129"/>
                  <a:pt x="543839" y="61798"/>
                </a:cubicBezTo>
                <a:cubicBezTo>
                  <a:pt x="544080" y="61468"/>
                  <a:pt x="544360" y="61290"/>
                  <a:pt x="544677" y="61265"/>
                </a:cubicBezTo>
                <a:cubicBezTo>
                  <a:pt x="549853" y="60338"/>
                  <a:pt x="554361" y="58077"/>
                  <a:pt x="558203" y="54483"/>
                </a:cubicBezTo>
                <a:cubicBezTo>
                  <a:pt x="562045" y="50889"/>
                  <a:pt x="565258" y="46952"/>
                  <a:pt x="567842" y="42672"/>
                </a:cubicBezTo>
                <a:cubicBezTo>
                  <a:pt x="568356" y="42082"/>
                  <a:pt x="568928" y="41891"/>
                  <a:pt x="569557" y="42101"/>
                </a:cubicBezTo>
                <a:close/>
                <a:moveTo>
                  <a:pt x="85039" y="0"/>
                </a:moveTo>
                <a:lnTo>
                  <a:pt x="87661" y="389"/>
                </a:lnTo>
                <a:lnTo>
                  <a:pt x="88718" y="0"/>
                </a:lnTo>
                <a:cubicBezTo>
                  <a:pt x="94414" y="0"/>
                  <a:pt x="99557" y="762"/>
                  <a:pt x="104148" y="2286"/>
                </a:cubicBezTo>
                <a:cubicBezTo>
                  <a:pt x="108739" y="3810"/>
                  <a:pt x="114264" y="6096"/>
                  <a:pt x="120722" y="9144"/>
                </a:cubicBezTo>
                <a:cubicBezTo>
                  <a:pt x="124894" y="11056"/>
                  <a:pt x="127904" y="12262"/>
                  <a:pt x="129752" y="12764"/>
                </a:cubicBezTo>
                <a:lnTo>
                  <a:pt x="131236" y="13019"/>
                </a:lnTo>
                <a:lnTo>
                  <a:pt x="134302" y="12154"/>
                </a:lnTo>
                <a:cubicBezTo>
                  <a:pt x="135312" y="11335"/>
                  <a:pt x="135960" y="10230"/>
                  <a:pt x="136245" y="8839"/>
                </a:cubicBezTo>
                <a:cubicBezTo>
                  <a:pt x="136404" y="8522"/>
                  <a:pt x="136620" y="8243"/>
                  <a:pt x="136893" y="8001"/>
                </a:cubicBezTo>
                <a:cubicBezTo>
                  <a:pt x="137166" y="7760"/>
                  <a:pt x="137458" y="7633"/>
                  <a:pt x="137769" y="7620"/>
                </a:cubicBezTo>
                <a:lnTo>
                  <a:pt x="140513" y="7620"/>
                </a:lnTo>
                <a:lnTo>
                  <a:pt x="140797" y="7904"/>
                </a:lnTo>
                <a:lnTo>
                  <a:pt x="141448" y="7620"/>
                </a:lnTo>
                <a:lnTo>
                  <a:pt x="144192" y="7620"/>
                </a:lnTo>
                <a:cubicBezTo>
                  <a:pt x="145157" y="7671"/>
                  <a:pt x="145665" y="8179"/>
                  <a:pt x="145716" y="9144"/>
                </a:cubicBezTo>
                <a:lnTo>
                  <a:pt x="145716" y="71628"/>
                </a:lnTo>
                <a:cubicBezTo>
                  <a:pt x="145665" y="72593"/>
                  <a:pt x="145157" y="73101"/>
                  <a:pt x="144192" y="73152"/>
                </a:cubicBezTo>
                <a:lnTo>
                  <a:pt x="141448" y="73152"/>
                </a:lnTo>
                <a:lnTo>
                  <a:pt x="140773" y="72892"/>
                </a:lnTo>
                <a:lnTo>
                  <a:pt x="140513" y="73152"/>
                </a:lnTo>
                <a:lnTo>
                  <a:pt x="137769" y="73152"/>
                </a:lnTo>
                <a:cubicBezTo>
                  <a:pt x="137439" y="73140"/>
                  <a:pt x="137109" y="73013"/>
                  <a:pt x="136779" y="72771"/>
                </a:cubicBezTo>
                <a:cubicBezTo>
                  <a:pt x="136449" y="72530"/>
                  <a:pt x="136271" y="72251"/>
                  <a:pt x="136245" y="71933"/>
                </a:cubicBezTo>
                <a:cubicBezTo>
                  <a:pt x="135041" y="61052"/>
                  <a:pt x="132403" y="50674"/>
                  <a:pt x="128332" y="40798"/>
                </a:cubicBezTo>
                <a:cubicBezTo>
                  <a:pt x="124260" y="30922"/>
                  <a:pt x="118665" y="22825"/>
                  <a:pt x="111545" y="16505"/>
                </a:cubicBezTo>
                <a:lnTo>
                  <a:pt x="87030" y="7337"/>
                </a:lnTo>
                <a:lnTo>
                  <a:pt x="64448" y="14478"/>
                </a:lnTo>
                <a:cubicBezTo>
                  <a:pt x="59133" y="19279"/>
                  <a:pt x="55438" y="24003"/>
                  <a:pt x="53361" y="28651"/>
                </a:cubicBezTo>
                <a:lnTo>
                  <a:pt x="53666" y="28651"/>
                </a:lnTo>
                <a:cubicBezTo>
                  <a:pt x="50755" y="35067"/>
                  <a:pt x="48550" y="43301"/>
                  <a:pt x="47051" y="53352"/>
                </a:cubicBezTo>
                <a:cubicBezTo>
                  <a:pt x="45551" y="63402"/>
                  <a:pt x="44543" y="73961"/>
                  <a:pt x="44025" y="85028"/>
                </a:cubicBezTo>
                <a:cubicBezTo>
                  <a:pt x="43508" y="96095"/>
                  <a:pt x="43267" y="106360"/>
                  <a:pt x="43303" y="115824"/>
                </a:cubicBezTo>
                <a:cubicBezTo>
                  <a:pt x="43233" y="136957"/>
                  <a:pt x="43754" y="153442"/>
                  <a:pt x="44865" y="165278"/>
                </a:cubicBezTo>
                <a:cubicBezTo>
                  <a:pt x="45976" y="177114"/>
                  <a:pt x="48097" y="187351"/>
                  <a:pt x="51228" y="195987"/>
                </a:cubicBezTo>
                <a:cubicBezTo>
                  <a:pt x="54047" y="204242"/>
                  <a:pt x="58467" y="210515"/>
                  <a:pt x="64486" y="214808"/>
                </a:cubicBezTo>
                <a:lnTo>
                  <a:pt x="86509" y="220695"/>
                </a:lnTo>
                <a:lnTo>
                  <a:pt x="120243" y="207150"/>
                </a:lnTo>
                <a:cubicBezTo>
                  <a:pt x="130340" y="197504"/>
                  <a:pt x="137198" y="181591"/>
                  <a:pt x="140817" y="159411"/>
                </a:cubicBezTo>
                <a:cubicBezTo>
                  <a:pt x="140843" y="159093"/>
                  <a:pt x="141021" y="158814"/>
                  <a:pt x="141351" y="158572"/>
                </a:cubicBezTo>
                <a:cubicBezTo>
                  <a:pt x="141681" y="158331"/>
                  <a:pt x="142011" y="158204"/>
                  <a:pt x="142341" y="158191"/>
                </a:cubicBezTo>
                <a:lnTo>
                  <a:pt x="145389" y="158191"/>
                </a:lnTo>
                <a:lnTo>
                  <a:pt x="145564" y="158367"/>
                </a:lnTo>
                <a:lnTo>
                  <a:pt x="146020" y="158191"/>
                </a:lnTo>
                <a:lnTo>
                  <a:pt x="149068" y="158191"/>
                </a:lnTo>
                <a:cubicBezTo>
                  <a:pt x="150034" y="158242"/>
                  <a:pt x="150542" y="158750"/>
                  <a:pt x="150592" y="159715"/>
                </a:cubicBezTo>
                <a:lnTo>
                  <a:pt x="150592" y="223114"/>
                </a:lnTo>
                <a:cubicBezTo>
                  <a:pt x="150542" y="224079"/>
                  <a:pt x="150034" y="224587"/>
                  <a:pt x="149068" y="224638"/>
                </a:cubicBezTo>
                <a:lnTo>
                  <a:pt x="146020" y="224638"/>
                </a:lnTo>
                <a:lnTo>
                  <a:pt x="145580" y="224447"/>
                </a:lnTo>
                <a:lnTo>
                  <a:pt x="145389" y="224638"/>
                </a:lnTo>
                <a:lnTo>
                  <a:pt x="142341" y="224638"/>
                </a:lnTo>
                <a:cubicBezTo>
                  <a:pt x="142030" y="224625"/>
                  <a:pt x="141738" y="224498"/>
                  <a:pt x="141465" y="224257"/>
                </a:cubicBezTo>
                <a:cubicBezTo>
                  <a:pt x="141192" y="224016"/>
                  <a:pt x="140976" y="223736"/>
                  <a:pt x="140817" y="223419"/>
                </a:cubicBezTo>
                <a:cubicBezTo>
                  <a:pt x="140405" y="222041"/>
                  <a:pt x="139554" y="220987"/>
                  <a:pt x="138265" y="220256"/>
                </a:cubicBezTo>
                <a:lnTo>
                  <a:pt x="133918" y="219453"/>
                </a:lnTo>
                <a:lnTo>
                  <a:pt x="130285" y="219990"/>
                </a:lnTo>
                <a:cubicBezTo>
                  <a:pt x="128183" y="220574"/>
                  <a:pt x="124995" y="221615"/>
                  <a:pt x="120722" y="223114"/>
                </a:cubicBezTo>
                <a:cubicBezTo>
                  <a:pt x="120392" y="223107"/>
                  <a:pt x="119985" y="223120"/>
                  <a:pt x="119503" y="223152"/>
                </a:cubicBezTo>
                <a:cubicBezTo>
                  <a:pt x="119020" y="223184"/>
                  <a:pt x="118614" y="223273"/>
                  <a:pt x="118284" y="223419"/>
                </a:cubicBezTo>
                <a:cubicBezTo>
                  <a:pt x="115578" y="224143"/>
                  <a:pt x="111692" y="225057"/>
                  <a:pt x="106625" y="226162"/>
                </a:cubicBezTo>
                <a:cubicBezTo>
                  <a:pt x="101558" y="227267"/>
                  <a:pt x="95995" y="227876"/>
                  <a:pt x="89937" y="227991"/>
                </a:cubicBezTo>
                <a:lnTo>
                  <a:pt x="88962" y="227695"/>
                </a:lnTo>
                <a:lnTo>
                  <a:pt x="86258" y="227991"/>
                </a:lnTo>
                <a:cubicBezTo>
                  <a:pt x="70128" y="227898"/>
                  <a:pt x="55584" y="223477"/>
                  <a:pt x="42627" y="214726"/>
                </a:cubicBezTo>
                <a:cubicBezTo>
                  <a:pt x="29669" y="205975"/>
                  <a:pt x="19370" y="193449"/>
                  <a:pt x="11729" y="177145"/>
                </a:cubicBezTo>
                <a:cubicBezTo>
                  <a:pt x="4088" y="160842"/>
                  <a:pt x="178" y="141316"/>
                  <a:pt x="0" y="118567"/>
                </a:cubicBezTo>
                <a:cubicBezTo>
                  <a:pt x="372" y="93499"/>
                  <a:pt x="5012" y="72144"/>
                  <a:pt x="13919" y="54503"/>
                </a:cubicBezTo>
                <a:cubicBezTo>
                  <a:pt x="22826" y="36862"/>
                  <a:pt x="33765" y="23387"/>
                  <a:pt x="46736" y="14077"/>
                </a:cubicBezTo>
                <a:cubicBezTo>
                  <a:pt x="59707" y="4768"/>
                  <a:pt x="72474" y="76"/>
                  <a:pt x="85039"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lumMod val="50000"/>
                  <a:lumOff val="50000"/>
                </a:prstClr>
              </a:solidFill>
              <a:effectLst/>
              <a:uLnTx/>
              <a:uFillTx/>
              <a:latin typeface="造字工房朗宋（非商用）常规体" pitchFamily="50" charset="-122"/>
              <a:ea typeface="造字工房朗宋（非商用）常规体" pitchFamily="50" charset="-122"/>
              <a:cs typeface="+mn-cs"/>
            </a:endParaRPr>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6092" y="5585103"/>
            <a:ext cx="3584896" cy="1106824"/>
          </a:xfrm>
          <a:prstGeom prst="rect">
            <a:avLst/>
          </a:prstGeom>
        </p:spPr>
      </p:pic>
      <p:sp>
        <p:nvSpPr>
          <p:cNvPr id="15" name="矩形 14">
            <a:extLst>
              <a:ext uri="{FF2B5EF4-FFF2-40B4-BE49-F238E27FC236}">
                <a16:creationId xmlns:a16="http://schemas.microsoft.com/office/drawing/2014/main" xmlns="" id="{80CF73B6-F61A-4144-8C6C-BEA0BC2485BF}"/>
              </a:ext>
            </a:extLst>
          </p:cNvPr>
          <p:cNvSpPr/>
          <p:nvPr/>
        </p:nvSpPr>
        <p:spPr>
          <a:xfrm>
            <a:off x="5644373" y="1542588"/>
            <a:ext cx="6567948" cy="5386090"/>
          </a:xfrm>
          <a:prstGeom prst="rect">
            <a:avLst/>
          </a:prstGeom>
        </p:spPr>
        <p:txBody>
          <a:bodyPr wrap="square">
            <a:spAutoFit/>
          </a:bodyPr>
          <a:lstStyle/>
          <a:p>
            <a:pPr lvl="0">
              <a:lnSpc>
                <a:spcPct val="200000"/>
              </a:lnSpc>
              <a:defRPr/>
            </a:pPr>
            <a:r>
              <a:rPr lang="zh-CN" altLang="en-US" sz="2400" b="1" dirty="0" smtClean="0">
                <a:solidFill>
                  <a:schemeClr val="bg1"/>
                </a:solidFill>
                <a:latin typeface="+mn-ea"/>
              </a:rPr>
              <a:t>        </a:t>
            </a:r>
            <a:r>
              <a:rPr lang="zh-CN" altLang="en-US" sz="2400" b="1" dirty="0" smtClean="0">
                <a:solidFill>
                  <a:schemeClr val="bg2">
                    <a:lumMod val="75000"/>
                  </a:schemeClr>
                </a:solidFill>
                <a:latin typeface="+mn-ea"/>
              </a:rPr>
              <a:t>一、工会常规工作</a:t>
            </a:r>
            <a:endParaRPr lang="en-US" altLang="zh-CN" sz="2400" b="1" dirty="0" smtClean="0">
              <a:solidFill>
                <a:schemeClr val="bg2">
                  <a:lumMod val="75000"/>
                </a:schemeClr>
              </a:solidFill>
              <a:latin typeface="+mn-ea"/>
            </a:endParaRPr>
          </a:p>
          <a:p>
            <a:pPr lvl="0">
              <a:lnSpc>
                <a:spcPct val="200000"/>
              </a:lnSpc>
              <a:defRPr/>
            </a:pPr>
            <a:r>
              <a:rPr lang="en-US" altLang="zh-CN" sz="2400" b="1" dirty="0" smtClean="0">
                <a:solidFill>
                  <a:schemeClr val="bg2"/>
                </a:solidFill>
                <a:latin typeface="+mn-ea"/>
              </a:rPr>
              <a:t>        </a:t>
            </a:r>
            <a:r>
              <a:rPr lang="zh-CN" altLang="en-US" sz="2400" b="1" dirty="0" smtClean="0">
                <a:solidFill>
                  <a:schemeClr val="bg2">
                    <a:lumMod val="75000"/>
                  </a:schemeClr>
                </a:solidFill>
                <a:latin typeface="+mn-ea"/>
              </a:rPr>
              <a:t>二、活动有序开展，丰富职工生活</a:t>
            </a:r>
            <a:endParaRPr lang="en-US" altLang="zh-CN" sz="2400" b="1" dirty="0" smtClean="0">
              <a:solidFill>
                <a:schemeClr val="bg2">
                  <a:lumMod val="75000"/>
                </a:schemeClr>
              </a:solidFill>
              <a:latin typeface="+mn-ea"/>
            </a:endParaRPr>
          </a:p>
          <a:p>
            <a:pPr lvl="0">
              <a:lnSpc>
                <a:spcPct val="200000"/>
              </a:lnSpc>
              <a:defRPr/>
            </a:pPr>
            <a:r>
              <a:rPr lang="zh-CN" altLang="en-US" sz="2400" b="1" dirty="0" smtClean="0">
                <a:solidFill>
                  <a:schemeClr val="bg2">
                    <a:lumMod val="75000"/>
                  </a:schemeClr>
                </a:solidFill>
                <a:latin typeface="+mn-ea"/>
              </a:rPr>
              <a:t>        </a:t>
            </a:r>
            <a:r>
              <a:rPr lang="zh-CN" altLang="en-US" sz="2400" b="1" dirty="0">
                <a:solidFill>
                  <a:schemeClr val="bg2">
                    <a:lumMod val="75000"/>
                  </a:schemeClr>
                </a:solidFill>
                <a:latin typeface="+mn-ea"/>
              </a:rPr>
              <a:t>三</a:t>
            </a:r>
            <a:r>
              <a:rPr lang="zh-CN" altLang="en-US" sz="2400" b="1" dirty="0" smtClean="0">
                <a:solidFill>
                  <a:schemeClr val="bg2">
                    <a:lumMod val="75000"/>
                  </a:schemeClr>
                </a:solidFill>
                <a:latin typeface="+mn-ea"/>
              </a:rPr>
              <a:t>、加强自身学习，提升综合素质</a:t>
            </a:r>
            <a:endParaRPr lang="en-US" altLang="zh-CN" sz="2400" b="1" dirty="0" smtClean="0">
              <a:solidFill>
                <a:schemeClr val="bg2">
                  <a:lumMod val="75000"/>
                </a:schemeClr>
              </a:solidFill>
              <a:latin typeface="+mn-ea"/>
            </a:endParaRPr>
          </a:p>
          <a:p>
            <a:pPr lvl="0">
              <a:lnSpc>
                <a:spcPct val="200000"/>
              </a:lnSpc>
              <a:defRPr/>
            </a:pPr>
            <a:r>
              <a:rPr lang="zh-CN" altLang="en-US" sz="2400" b="1" dirty="0" smtClean="0">
                <a:solidFill>
                  <a:schemeClr val="bg1"/>
                </a:solidFill>
                <a:latin typeface="+mn-ea"/>
              </a:rPr>
              <a:t>        四、认真履行，</a:t>
            </a:r>
            <a:r>
              <a:rPr lang="zh-CN" altLang="zh-CN" sz="2400" b="1" dirty="0" smtClean="0">
                <a:solidFill>
                  <a:schemeClr val="bg1"/>
                </a:solidFill>
                <a:latin typeface="+mn-ea"/>
              </a:rPr>
              <a:t>增强</a:t>
            </a:r>
            <a:r>
              <a:rPr lang="zh-CN" altLang="zh-CN" sz="2400" b="1" dirty="0">
                <a:solidFill>
                  <a:schemeClr val="bg1"/>
                </a:solidFill>
                <a:latin typeface="+mn-ea"/>
              </a:rPr>
              <a:t>民主管理</a:t>
            </a:r>
            <a:endParaRPr lang="en-US" altLang="zh-CN" sz="2400" b="1" dirty="0">
              <a:solidFill>
                <a:schemeClr val="bg1"/>
              </a:solidFill>
              <a:latin typeface="+mn-ea"/>
            </a:endParaRPr>
          </a:p>
          <a:p>
            <a:pPr lvl="0">
              <a:lnSpc>
                <a:spcPct val="200000"/>
              </a:lnSpc>
              <a:defRPr/>
            </a:pPr>
            <a:r>
              <a:rPr lang="zh-CN" altLang="en-US" sz="2400" b="1" dirty="0" smtClean="0">
                <a:solidFill>
                  <a:schemeClr val="bg2">
                    <a:lumMod val="75000"/>
                  </a:schemeClr>
                </a:solidFill>
                <a:latin typeface="+mn-ea"/>
              </a:rPr>
              <a:t>        五、存在问题和不足</a:t>
            </a:r>
            <a:endParaRPr lang="en-US" altLang="zh-CN" sz="2400" b="1" dirty="0" smtClean="0">
              <a:solidFill>
                <a:schemeClr val="bg2">
                  <a:lumMod val="75000"/>
                </a:schemeClr>
              </a:solidFill>
              <a:latin typeface="+mn-ea"/>
            </a:endParaRPr>
          </a:p>
          <a:p>
            <a:pPr lvl="0">
              <a:lnSpc>
                <a:spcPct val="200000"/>
              </a:lnSpc>
              <a:defRPr/>
            </a:pPr>
            <a:r>
              <a:rPr lang="zh-CN" altLang="en-US" sz="2400" b="1" dirty="0" smtClean="0">
                <a:solidFill>
                  <a:schemeClr val="bg2">
                    <a:lumMod val="75000"/>
                  </a:schemeClr>
                </a:solidFill>
                <a:latin typeface="+mn-ea"/>
              </a:rPr>
              <a:t>        六、计划与打算</a:t>
            </a:r>
            <a:endParaRPr lang="zh-CN" altLang="zh-CN" sz="2400" b="1" dirty="0">
              <a:solidFill>
                <a:schemeClr val="bg2">
                  <a:lumMod val="75000"/>
                </a:schemeClr>
              </a:solidFill>
              <a:latin typeface="+mn-ea"/>
            </a:endParaRPr>
          </a:p>
          <a:p>
            <a:pPr>
              <a:lnSpc>
                <a:spcPct val="200000"/>
              </a:lnSpc>
              <a:defRPr/>
            </a:pPr>
            <a:endParaRPr lang="en-US" altLang="zh-CN" sz="2800" b="1" dirty="0">
              <a:solidFill>
                <a:schemeClr val="bg1"/>
              </a:solidFill>
              <a:latin typeface="+mn-ea"/>
            </a:endParaRPr>
          </a:p>
        </p:txBody>
      </p:sp>
      <p:pic>
        <p:nvPicPr>
          <p:cNvPr id="13" name="图片 12">
            <a:extLst>
              <a:ext uri="{FF2B5EF4-FFF2-40B4-BE49-F238E27FC236}">
                <a16:creationId xmlns:a16="http://schemas.microsoft.com/office/drawing/2014/main" xmlns="" id="{2836C6D5-A384-4A12-899D-0031007FECBA}"/>
              </a:ext>
            </a:extLst>
          </p:cNvPr>
          <p:cNvPicPr>
            <a:picLocks noChangeAspect="1"/>
          </p:cNvPicPr>
          <p:nvPr/>
        </p:nvPicPr>
        <p:blipFill>
          <a:blip r:embed="rId5" cstate="print"/>
          <a:srcRect l="17016" t="36415" r="74671" b="43327"/>
          <a:stretch>
            <a:fillRect/>
          </a:stretch>
        </p:blipFill>
        <p:spPr>
          <a:xfrm>
            <a:off x="5478118" y="3899022"/>
            <a:ext cx="836576" cy="644701"/>
          </a:xfrm>
          <a:custGeom>
            <a:avLst/>
            <a:gdLst>
              <a:gd name="connsiteX0" fmla="*/ 520700 w 1384300"/>
              <a:gd name="connsiteY0" fmla="*/ 0 h 1066800"/>
              <a:gd name="connsiteX1" fmla="*/ 1270000 w 1384300"/>
              <a:gd name="connsiteY1" fmla="*/ 88900 h 1066800"/>
              <a:gd name="connsiteX2" fmla="*/ 1384300 w 1384300"/>
              <a:gd name="connsiteY2" fmla="*/ 533400 h 1066800"/>
              <a:gd name="connsiteX3" fmla="*/ 850900 w 1384300"/>
              <a:gd name="connsiteY3" fmla="*/ 1066800 h 1066800"/>
              <a:gd name="connsiteX4" fmla="*/ 0 w 1384300"/>
              <a:gd name="connsiteY4" fmla="*/ 939800 h 1066800"/>
              <a:gd name="connsiteX5" fmla="*/ 25400 w 1384300"/>
              <a:gd name="connsiteY5" fmla="*/ 3683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4300" h="1066800">
                <a:moveTo>
                  <a:pt x="520700" y="0"/>
                </a:moveTo>
                <a:lnTo>
                  <a:pt x="1270000" y="88900"/>
                </a:lnTo>
                <a:lnTo>
                  <a:pt x="1384300" y="533400"/>
                </a:lnTo>
                <a:lnTo>
                  <a:pt x="850900" y="1066800"/>
                </a:lnTo>
                <a:lnTo>
                  <a:pt x="0" y="939800"/>
                </a:lnTo>
                <a:lnTo>
                  <a:pt x="25400" y="368300"/>
                </a:lnTo>
                <a:close/>
              </a:path>
            </a:pathLst>
          </a:custGeom>
        </p:spPr>
      </p:pic>
    </p:spTree>
    <p:extLst>
      <p:ext uri="{BB962C8B-B14F-4D97-AF65-F5344CB8AC3E}">
        <p14:creationId xmlns:p14="http://schemas.microsoft.com/office/powerpoint/2010/main" val="10918441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a:spLocks noGrp="1"/>
          </p:cNvSpPr>
          <p:nvPr>
            <p:ph type="title"/>
          </p:nvPr>
        </p:nvSpPr>
        <p:spPr>
          <a:xfrm>
            <a:off x="1140264" y="854448"/>
            <a:ext cx="9601199" cy="3060161"/>
          </a:xfrm>
          <a:prstGeom prst="rect">
            <a:avLst/>
          </a:prstGeom>
        </p:spPr>
        <p:txBody>
          <a:bodyPr/>
          <a:lstStyle/>
          <a:p>
            <a:pPr>
              <a:lnSpc>
                <a:spcPts val="5000"/>
              </a:lnSpc>
              <a:spcBef>
                <a:spcPts val="600"/>
              </a:spcBef>
              <a:spcAft>
                <a:spcPts val="600"/>
              </a:spcAft>
            </a:pPr>
            <a:r>
              <a:rPr lang="en-US" altLang="zh-CN" dirty="0" smtClean="0"/>
              <a:t>        </a:t>
            </a:r>
            <a:r>
              <a:rPr lang="zh-CN" altLang="zh-CN" dirty="0" smtClean="0"/>
              <a:t>广泛</a:t>
            </a:r>
            <a:r>
              <a:rPr lang="zh-CN" altLang="zh-CN" dirty="0"/>
              <a:t>宣传动员所有工会会员积极参与征集第三届教代会第四届工代会第三次会议的提案工作。积极做好学校改革与发展的全局性工作和教职工普遍关心的重要事项，要求会员就反映问题的真实性提出相关建设性提案，进一步发挥教职工在学校发展过程中的</a:t>
            </a:r>
            <a:r>
              <a:rPr lang="zh-CN" altLang="zh-CN" dirty="0" smtClean="0"/>
              <a:t>作用</a:t>
            </a:r>
            <a:r>
              <a:rPr lang="zh-CN" altLang="en-US" dirty="0" smtClean="0"/>
              <a:t>。</a:t>
            </a:r>
            <a:r>
              <a:rPr lang="zh-CN" altLang="zh-CN" sz="3200" dirty="0"/>
              <a:t/>
            </a:r>
            <a:br>
              <a:rPr lang="zh-CN" altLang="zh-CN" sz="3200" dirty="0"/>
            </a:br>
            <a:endParaRPr lang="zh-CN" altLang="en-US" sz="3200" dirty="0"/>
          </a:p>
        </p:txBody>
      </p:sp>
      <p:sp>
        <p:nvSpPr>
          <p:cNvPr id="16" name="文本框 15">
            <a:extLst>
              <a:ext uri="{FF2B5EF4-FFF2-40B4-BE49-F238E27FC236}">
                <a16:creationId xmlns:a16="http://schemas.microsoft.com/office/drawing/2014/main" xmlns="" id="{0B26D5F4-2D41-431E-ACB6-6D5542D979D4}"/>
              </a:ext>
            </a:extLst>
          </p:cNvPr>
          <p:cNvSpPr txBox="1"/>
          <p:nvPr/>
        </p:nvSpPr>
        <p:spPr>
          <a:xfrm>
            <a:off x="1231950" y="5880196"/>
            <a:ext cx="10142632" cy="523220"/>
          </a:xfrm>
          <a:prstGeom prst="rect">
            <a:avLst/>
          </a:prstGeom>
          <a:solidFill>
            <a:srgbClr val="C00000"/>
          </a:solidFill>
        </p:spPr>
        <p:txBody>
          <a:bodyPr wrap="square" rtlCol="0">
            <a:spAutoFit/>
          </a:bodyPr>
          <a:lstStyle/>
          <a:p>
            <a:pPr algn="ctr"/>
            <a:r>
              <a:rPr lang="zh-CN" altLang="zh-CN" sz="2800" dirty="0">
                <a:solidFill>
                  <a:schemeClr val="bg1"/>
                </a:solidFill>
              </a:rPr>
              <a:t>认真履行，增强民主管理</a:t>
            </a:r>
            <a:endParaRPr lang="zh-CN" altLang="en-US" sz="2800" b="1" dirty="0">
              <a:solidFill>
                <a:schemeClr val="bg1"/>
              </a:solidFill>
              <a:latin typeface="+mn-ea"/>
            </a:endParaRPr>
          </a:p>
        </p:txBody>
      </p:sp>
      <p:grpSp>
        <p:nvGrpSpPr>
          <p:cNvPr id="17" name="组合 16">
            <a:extLst>
              <a:ext uri="{FF2B5EF4-FFF2-40B4-BE49-F238E27FC236}">
                <a16:creationId xmlns:a16="http://schemas.microsoft.com/office/drawing/2014/main" xmlns="" id="{524F847B-04D0-4652-A1F6-43408FE6A011}"/>
              </a:ext>
            </a:extLst>
          </p:cNvPr>
          <p:cNvGrpSpPr/>
          <p:nvPr/>
        </p:nvGrpSpPr>
        <p:grpSpPr>
          <a:xfrm>
            <a:off x="8901" y="4846486"/>
            <a:ext cx="1036256" cy="1033710"/>
            <a:chOff x="10646568" y="157162"/>
            <a:chExt cx="646112" cy="644525"/>
          </a:xfrm>
        </p:grpSpPr>
        <p:sp>
          <p:nvSpPr>
            <p:cNvPr id="18" name="Oval 78">
              <a:extLst>
                <a:ext uri="{FF2B5EF4-FFF2-40B4-BE49-F238E27FC236}">
                  <a16:creationId xmlns:a16="http://schemas.microsoft.com/office/drawing/2014/main" xmlns="" id="{B53EE5CC-6689-4B5D-A946-DFB243D5951D}"/>
                </a:ext>
              </a:extLst>
            </p:cNvPr>
            <p:cNvSpPr>
              <a:spLocks noChangeArrowheads="1"/>
            </p:cNvSpPr>
            <p:nvPr/>
          </p:nvSpPr>
          <p:spPr bwMode="auto">
            <a:xfrm>
              <a:off x="10646568" y="157162"/>
              <a:ext cx="646112" cy="644525"/>
            </a:xfrm>
            <a:prstGeom prst="ellipse">
              <a:avLst/>
            </a:prstGeom>
            <a:solidFill>
              <a:srgbClr val="E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9" name="Freeform 751">
              <a:extLst>
                <a:ext uri="{FF2B5EF4-FFF2-40B4-BE49-F238E27FC236}">
                  <a16:creationId xmlns:a16="http://schemas.microsoft.com/office/drawing/2014/main" xmlns="" id="{FCF6F8C8-1D38-495F-B2AE-80C375448F60}"/>
                </a:ext>
              </a:extLst>
            </p:cNvPr>
            <p:cNvSpPr>
              <a:spLocks/>
            </p:cNvSpPr>
            <p:nvPr/>
          </p:nvSpPr>
          <p:spPr bwMode="auto">
            <a:xfrm>
              <a:off x="10810081" y="320675"/>
              <a:ext cx="450850" cy="450850"/>
            </a:xfrm>
            <a:custGeom>
              <a:avLst/>
              <a:gdLst>
                <a:gd name="T0" fmla="*/ 8 w 58"/>
                <a:gd name="T1" fmla="*/ 27 h 58"/>
                <a:gd name="T2" fmla="*/ 2 w 58"/>
                <a:gd name="T3" fmla="*/ 22 h 58"/>
                <a:gd name="T4" fmla="*/ 2 w 58"/>
                <a:gd name="T5" fmla="*/ 21 h 58"/>
                <a:gd name="T6" fmla="*/ 1 w 58"/>
                <a:gd name="T7" fmla="*/ 20 h 58"/>
                <a:gd name="T8" fmla="*/ 1 w 58"/>
                <a:gd name="T9" fmla="*/ 20 h 58"/>
                <a:gd name="T10" fmla="*/ 1 w 58"/>
                <a:gd name="T11" fmla="*/ 19 h 58"/>
                <a:gd name="T12" fmla="*/ 1 w 58"/>
                <a:gd name="T13" fmla="*/ 18 h 58"/>
                <a:gd name="T14" fmla="*/ 1 w 58"/>
                <a:gd name="T15" fmla="*/ 18 h 58"/>
                <a:gd name="T16" fmla="*/ 0 w 58"/>
                <a:gd name="T17" fmla="*/ 17 h 58"/>
                <a:gd name="T18" fmla="*/ 0 w 58"/>
                <a:gd name="T19" fmla="*/ 16 h 58"/>
                <a:gd name="T20" fmla="*/ 0 w 58"/>
                <a:gd name="T21" fmla="*/ 15 h 58"/>
                <a:gd name="T22" fmla="*/ 0 w 58"/>
                <a:gd name="T23" fmla="*/ 15 h 58"/>
                <a:gd name="T24" fmla="*/ 0 w 58"/>
                <a:gd name="T25" fmla="*/ 14 h 58"/>
                <a:gd name="T26" fmla="*/ 0 w 58"/>
                <a:gd name="T27" fmla="*/ 13 h 58"/>
                <a:gd name="T28" fmla="*/ 0 w 58"/>
                <a:gd name="T29" fmla="*/ 13 h 58"/>
                <a:gd name="T30" fmla="*/ 1 w 58"/>
                <a:gd name="T31" fmla="*/ 12 h 58"/>
                <a:gd name="T32" fmla="*/ 1 w 58"/>
                <a:gd name="T33" fmla="*/ 11 h 58"/>
                <a:gd name="T34" fmla="*/ 1 w 58"/>
                <a:gd name="T35" fmla="*/ 10 h 58"/>
                <a:gd name="T36" fmla="*/ 1 w 58"/>
                <a:gd name="T37" fmla="*/ 10 h 58"/>
                <a:gd name="T38" fmla="*/ 1 w 58"/>
                <a:gd name="T39" fmla="*/ 9 h 58"/>
                <a:gd name="T40" fmla="*/ 2 w 58"/>
                <a:gd name="T41" fmla="*/ 8 h 58"/>
                <a:gd name="T42" fmla="*/ 2 w 58"/>
                <a:gd name="T43" fmla="*/ 8 h 58"/>
                <a:gd name="T44" fmla="*/ 2 w 58"/>
                <a:gd name="T45" fmla="*/ 7 h 58"/>
                <a:gd name="T46" fmla="*/ 3 w 58"/>
                <a:gd name="T47" fmla="*/ 7 h 58"/>
                <a:gd name="T48" fmla="*/ 3 w 58"/>
                <a:gd name="T49" fmla="*/ 6 h 58"/>
                <a:gd name="T50" fmla="*/ 4 w 58"/>
                <a:gd name="T51" fmla="*/ 6 h 58"/>
                <a:gd name="T52" fmla="*/ 4 w 58"/>
                <a:gd name="T53" fmla="*/ 5 h 58"/>
                <a:gd name="T54" fmla="*/ 4 w 58"/>
                <a:gd name="T55" fmla="*/ 5 h 58"/>
                <a:gd name="T56" fmla="*/ 5 w 58"/>
                <a:gd name="T57" fmla="*/ 4 h 58"/>
                <a:gd name="T58" fmla="*/ 5 w 58"/>
                <a:gd name="T59" fmla="*/ 4 h 58"/>
                <a:gd name="T60" fmla="*/ 6 w 58"/>
                <a:gd name="T61" fmla="*/ 3 h 58"/>
                <a:gd name="T62" fmla="*/ 7 w 58"/>
                <a:gd name="T63" fmla="*/ 3 h 58"/>
                <a:gd name="T64" fmla="*/ 7 w 58"/>
                <a:gd name="T65" fmla="*/ 2 h 58"/>
                <a:gd name="T66" fmla="*/ 8 w 58"/>
                <a:gd name="T67" fmla="*/ 2 h 58"/>
                <a:gd name="T68" fmla="*/ 8 w 58"/>
                <a:gd name="T69" fmla="*/ 2 h 58"/>
                <a:gd name="T70" fmla="*/ 9 w 58"/>
                <a:gd name="T71" fmla="*/ 1 h 58"/>
                <a:gd name="T72" fmla="*/ 10 w 58"/>
                <a:gd name="T73" fmla="*/ 1 h 58"/>
                <a:gd name="T74" fmla="*/ 10 w 58"/>
                <a:gd name="T75" fmla="*/ 1 h 58"/>
                <a:gd name="T76" fmla="*/ 11 w 58"/>
                <a:gd name="T77" fmla="*/ 1 h 58"/>
                <a:gd name="T78" fmla="*/ 12 w 58"/>
                <a:gd name="T79" fmla="*/ 1 h 58"/>
                <a:gd name="T80" fmla="*/ 12 w 58"/>
                <a:gd name="T81" fmla="*/ 0 h 58"/>
                <a:gd name="T82" fmla="*/ 13 w 58"/>
                <a:gd name="T83" fmla="*/ 0 h 58"/>
                <a:gd name="T84" fmla="*/ 14 w 58"/>
                <a:gd name="T85" fmla="*/ 0 h 58"/>
                <a:gd name="T86" fmla="*/ 15 w 58"/>
                <a:gd name="T87" fmla="*/ 0 h 58"/>
                <a:gd name="T88" fmla="*/ 15 w 58"/>
                <a:gd name="T89" fmla="*/ 0 h 58"/>
                <a:gd name="T90" fmla="*/ 16 w 58"/>
                <a:gd name="T91" fmla="*/ 0 h 58"/>
                <a:gd name="T92" fmla="*/ 17 w 58"/>
                <a:gd name="T93" fmla="*/ 0 h 58"/>
                <a:gd name="T94" fmla="*/ 18 w 58"/>
                <a:gd name="T95" fmla="*/ 1 h 58"/>
                <a:gd name="T96" fmla="*/ 18 w 58"/>
                <a:gd name="T97" fmla="*/ 1 h 58"/>
                <a:gd name="T98" fmla="*/ 19 w 58"/>
                <a:gd name="T99" fmla="*/ 1 h 58"/>
                <a:gd name="T100" fmla="*/ 20 w 58"/>
                <a:gd name="T101" fmla="*/ 1 h 58"/>
                <a:gd name="T102" fmla="*/ 20 w 58"/>
                <a:gd name="T103" fmla="*/ 1 h 58"/>
                <a:gd name="T104" fmla="*/ 21 w 58"/>
                <a:gd name="T105" fmla="*/ 2 h 58"/>
                <a:gd name="T106" fmla="*/ 21 w 58"/>
                <a:gd name="T107" fmla="*/ 2 h 58"/>
                <a:gd name="T108" fmla="*/ 22 w 58"/>
                <a:gd name="T109" fmla="*/ 2 h 58"/>
                <a:gd name="T110" fmla="*/ 23 w 58"/>
                <a:gd name="T111" fmla="*/ 3 h 58"/>
                <a:gd name="T112" fmla="*/ 23 w 58"/>
                <a:gd name="T113" fmla="*/ 3 h 58"/>
                <a:gd name="T114" fmla="*/ 24 w 58"/>
                <a:gd name="T115" fmla="*/ 4 h 58"/>
                <a:gd name="T116" fmla="*/ 24 w 58"/>
                <a:gd name="T117" fmla="*/ 4 h 58"/>
                <a:gd name="T118" fmla="*/ 25 w 58"/>
                <a:gd name="T119" fmla="*/ 5 h 58"/>
                <a:gd name="T120" fmla="*/ 38 w 58"/>
                <a:gd name="T12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 h="58">
                  <a:moveTo>
                    <a:pt x="38" y="58"/>
                  </a:moveTo>
                  <a:cubicBezTo>
                    <a:pt x="8" y="27"/>
                    <a:pt x="8" y="27"/>
                    <a:pt x="8" y="27"/>
                  </a:cubicBezTo>
                  <a:cubicBezTo>
                    <a:pt x="7" y="27"/>
                    <a:pt x="5" y="26"/>
                    <a:pt x="4" y="25"/>
                  </a:cubicBezTo>
                  <a:cubicBezTo>
                    <a:pt x="3" y="24"/>
                    <a:pt x="3" y="23"/>
                    <a:pt x="2" y="22"/>
                  </a:cubicBezTo>
                  <a:cubicBezTo>
                    <a:pt x="2" y="21"/>
                    <a:pt x="2" y="21"/>
                    <a:pt x="2" y="21"/>
                  </a:cubicBezTo>
                  <a:cubicBezTo>
                    <a:pt x="2" y="21"/>
                    <a:pt x="2" y="21"/>
                    <a:pt x="2" y="21"/>
                  </a:cubicBezTo>
                  <a:cubicBezTo>
                    <a:pt x="2" y="21"/>
                    <a:pt x="2" y="21"/>
                    <a:pt x="2" y="21"/>
                  </a:cubicBezTo>
                  <a:cubicBezTo>
                    <a:pt x="1" y="21"/>
                    <a:pt x="1" y="20"/>
                    <a:pt x="1" y="20"/>
                  </a:cubicBezTo>
                  <a:cubicBezTo>
                    <a:pt x="1" y="20"/>
                    <a:pt x="1" y="20"/>
                    <a:pt x="1" y="20"/>
                  </a:cubicBezTo>
                  <a:cubicBezTo>
                    <a:pt x="1" y="20"/>
                    <a:pt x="1" y="20"/>
                    <a:pt x="1" y="20"/>
                  </a:cubicBezTo>
                  <a:cubicBezTo>
                    <a:pt x="1" y="20"/>
                    <a:pt x="1" y="19"/>
                    <a:pt x="1" y="19"/>
                  </a:cubicBezTo>
                  <a:cubicBezTo>
                    <a:pt x="1" y="19"/>
                    <a:pt x="1" y="19"/>
                    <a:pt x="1" y="19"/>
                  </a:cubicBezTo>
                  <a:cubicBezTo>
                    <a:pt x="1" y="19"/>
                    <a:pt x="1" y="19"/>
                    <a:pt x="1" y="19"/>
                  </a:cubicBezTo>
                  <a:cubicBezTo>
                    <a:pt x="1" y="19"/>
                    <a:pt x="1" y="18"/>
                    <a:pt x="1" y="18"/>
                  </a:cubicBezTo>
                  <a:cubicBezTo>
                    <a:pt x="1" y="18"/>
                    <a:pt x="1" y="18"/>
                    <a:pt x="1" y="18"/>
                  </a:cubicBezTo>
                  <a:cubicBezTo>
                    <a:pt x="1" y="18"/>
                    <a:pt x="1" y="18"/>
                    <a:pt x="1" y="18"/>
                  </a:cubicBezTo>
                  <a:cubicBezTo>
                    <a:pt x="0" y="17"/>
                    <a:pt x="0" y="17"/>
                    <a:pt x="0" y="17"/>
                  </a:cubicBezTo>
                  <a:cubicBezTo>
                    <a:pt x="0" y="17"/>
                    <a:pt x="0" y="17"/>
                    <a:pt x="0" y="17"/>
                  </a:cubicBezTo>
                  <a:cubicBezTo>
                    <a:pt x="0" y="17"/>
                    <a:pt x="0" y="17"/>
                    <a:pt x="0" y="17"/>
                  </a:cubicBezTo>
                  <a:cubicBezTo>
                    <a:pt x="0" y="16"/>
                    <a:pt x="0" y="16"/>
                    <a:pt x="0" y="16"/>
                  </a:cubicBezTo>
                  <a:cubicBezTo>
                    <a:pt x="0" y="16"/>
                    <a:pt x="0" y="16"/>
                    <a:pt x="0" y="16"/>
                  </a:cubicBezTo>
                  <a:cubicBezTo>
                    <a:pt x="0" y="16"/>
                    <a:pt x="0" y="16"/>
                    <a:pt x="0" y="15"/>
                  </a:cubicBezTo>
                  <a:cubicBezTo>
                    <a:pt x="0" y="15"/>
                    <a:pt x="0" y="15"/>
                    <a:pt x="0" y="15"/>
                  </a:cubicBezTo>
                  <a:cubicBezTo>
                    <a:pt x="0" y="15"/>
                    <a:pt x="0" y="15"/>
                    <a:pt x="0" y="15"/>
                  </a:cubicBezTo>
                  <a:cubicBezTo>
                    <a:pt x="0" y="15"/>
                    <a:pt x="0" y="14"/>
                    <a:pt x="0" y="14"/>
                  </a:cubicBezTo>
                  <a:cubicBezTo>
                    <a:pt x="0" y="14"/>
                    <a:pt x="0" y="14"/>
                    <a:pt x="0" y="14"/>
                  </a:cubicBezTo>
                  <a:cubicBezTo>
                    <a:pt x="0" y="14"/>
                    <a:pt x="0" y="14"/>
                    <a:pt x="0" y="14"/>
                  </a:cubicBezTo>
                  <a:cubicBezTo>
                    <a:pt x="0" y="13"/>
                    <a:pt x="0" y="13"/>
                    <a:pt x="0" y="13"/>
                  </a:cubicBezTo>
                  <a:cubicBezTo>
                    <a:pt x="0" y="13"/>
                    <a:pt x="0" y="13"/>
                    <a:pt x="0" y="13"/>
                  </a:cubicBezTo>
                  <a:cubicBezTo>
                    <a:pt x="0" y="13"/>
                    <a:pt x="0" y="13"/>
                    <a:pt x="0" y="13"/>
                  </a:cubicBezTo>
                  <a:cubicBezTo>
                    <a:pt x="0" y="12"/>
                    <a:pt x="0" y="12"/>
                    <a:pt x="0" y="12"/>
                  </a:cubicBezTo>
                  <a:cubicBezTo>
                    <a:pt x="0" y="12"/>
                    <a:pt x="0" y="12"/>
                    <a:pt x="1" y="12"/>
                  </a:cubicBezTo>
                  <a:cubicBezTo>
                    <a:pt x="1" y="12"/>
                    <a:pt x="1" y="12"/>
                    <a:pt x="1" y="11"/>
                  </a:cubicBezTo>
                  <a:cubicBezTo>
                    <a:pt x="1" y="11"/>
                    <a:pt x="1" y="11"/>
                    <a:pt x="1" y="11"/>
                  </a:cubicBezTo>
                  <a:cubicBezTo>
                    <a:pt x="1" y="11"/>
                    <a:pt x="1" y="11"/>
                    <a:pt x="1" y="11"/>
                  </a:cubicBezTo>
                  <a:cubicBezTo>
                    <a:pt x="1" y="11"/>
                    <a:pt x="1" y="11"/>
                    <a:pt x="1" y="10"/>
                  </a:cubicBezTo>
                  <a:cubicBezTo>
                    <a:pt x="1" y="10"/>
                    <a:pt x="1" y="10"/>
                    <a:pt x="1" y="10"/>
                  </a:cubicBezTo>
                  <a:cubicBezTo>
                    <a:pt x="1" y="10"/>
                    <a:pt x="1" y="10"/>
                    <a:pt x="1" y="10"/>
                  </a:cubicBezTo>
                  <a:cubicBezTo>
                    <a:pt x="1" y="10"/>
                    <a:pt x="1" y="10"/>
                    <a:pt x="1" y="9"/>
                  </a:cubicBezTo>
                  <a:cubicBezTo>
                    <a:pt x="1" y="9"/>
                    <a:pt x="1" y="9"/>
                    <a:pt x="1" y="9"/>
                  </a:cubicBezTo>
                  <a:cubicBezTo>
                    <a:pt x="1" y="9"/>
                    <a:pt x="1" y="9"/>
                    <a:pt x="2" y="9"/>
                  </a:cubicBezTo>
                  <a:cubicBezTo>
                    <a:pt x="2" y="9"/>
                    <a:pt x="2" y="9"/>
                    <a:pt x="2" y="8"/>
                  </a:cubicBezTo>
                  <a:cubicBezTo>
                    <a:pt x="2" y="8"/>
                    <a:pt x="2" y="8"/>
                    <a:pt x="2" y="8"/>
                  </a:cubicBezTo>
                  <a:cubicBezTo>
                    <a:pt x="2" y="8"/>
                    <a:pt x="2" y="8"/>
                    <a:pt x="2" y="8"/>
                  </a:cubicBezTo>
                  <a:cubicBezTo>
                    <a:pt x="2" y="8"/>
                    <a:pt x="2" y="8"/>
                    <a:pt x="2" y="8"/>
                  </a:cubicBezTo>
                  <a:cubicBezTo>
                    <a:pt x="2" y="7"/>
                    <a:pt x="2" y="7"/>
                    <a:pt x="2" y="7"/>
                  </a:cubicBezTo>
                  <a:cubicBezTo>
                    <a:pt x="2" y="7"/>
                    <a:pt x="2" y="7"/>
                    <a:pt x="2" y="7"/>
                  </a:cubicBezTo>
                  <a:cubicBezTo>
                    <a:pt x="3" y="7"/>
                    <a:pt x="3" y="7"/>
                    <a:pt x="3" y="7"/>
                  </a:cubicBezTo>
                  <a:cubicBezTo>
                    <a:pt x="3" y="7"/>
                    <a:pt x="3" y="6"/>
                    <a:pt x="3" y="6"/>
                  </a:cubicBezTo>
                  <a:cubicBezTo>
                    <a:pt x="3" y="6"/>
                    <a:pt x="3" y="6"/>
                    <a:pt x="3" y="6"/>
                  </a:cubicBezTo>
                  <a:cubicBezTo>
                    <a:pt x="3" y="6"/>
                    <a:pt x="3" y="6"/>
                    <a:pt x="3" y="6"/>
                  </a:cubicBezTo>
                  <a:cubicBezTo>
                    <a:pt x="3" y="6"/>
                    <a:pt x="3" y="6"/>
                    <a:pt x="4" y="6"/>
                  </a:cubicBezTo>
                  <a:cubicBezTo>
                    <a:pt x="4" y="5"/>
                    <a:pt x="4" y="5"/>
                    <a:pt x="4" y="5"/>
                  </a:cubicBezTo>
                  <a:cubicBezTo>
                    <a:pt x="4" y="5"/>
                    <a:pt x="4" y="5"/>
                    <a:pt x="4" y="5"/>
                  </a:cubicBezTo>
                  <a:cubicBezTo>
                    <a:pt x="4" y="5"/>
                    <a:pt x="4" y="5"/>
                    <a:pt x="4" y="5"/>
                  </a:cubicBezTo>
                  <a:cubicBezTo>
                    <a:pt x="4" y="5"/>
                    <a:pt x="4" y="5"/>
                    <a:pt x="4" y="5"/>
                  </a:cubicBezTo>
                  <a:cubicBezTo>
                    <a:pt x="5" y="4"/>
                    <a:pt x="5" y="4"/>
                    <a:pt x="5" y="4"/>
                  </a:cubicBezTo>
                  <a:cubicBezTo>
                    <a:pt x="5" y="4"/>
                    <a:pt x="5" y="4"/>
                    <a:pt x="5" y="4"/>
                  </a:cubicBezTo>
                  <a:cubicBezTo>
                    <a:pt x="5" y="4"/>
                    <a:pt x="5" y="4"/>
                    <a:pt x="5" y="4"/>
                  </a:cubicBezTo>
                  <a:cubicBezTo>
                    <a:pt x="5" y="4"/>
                    <a:pt x="5" y="4"/>
                    <a:pt x="5" y="4"/>
                  </a:cubicBezTo>
                  <a:cubicBezTo>
                    <a:pt x="6" y="4"/>
                    <a:pt x="6" y="3"/>
                    <a:pt x="6" y="3"/>
                  </a:cubicBezTo>
                  <a:cubicBezTo>
                    <a:pt x="6" y="3"/>
                    <a:pt x="6" y="3"/>
                    <a:pt x="6" y="3"/>
                  </a:cubicBezTo>
                  <a:cubicBezTo>
                    <a:pt x="6" y="3"/>
                    <a:pt x="6" y="3"/>
                    <a:pt x="6" y="3"/>
                  </a:cubicBezTo>
                  <a:cubicBezTo>
                    <a:pt x="6" y="3"/>
                    <a:pt x="6" y="3"/>
                    <a:pt x="7" y="3"/>
                  </a:cubicBezTo>
                  <a:cubicBezTo>
                    <a:pt x="7" y="3"/>
                    <a:pt x="7" y="3"/>
                    <a:pt x="7" y="3"/>
                  </a:cubicBezTo>
                  <a:cubicBezTo>
                    <a:pt x="7" y="3"/>
                    <a:pt x="7" y="2"/>
                    <a:pt x="7" y="2"/>
                  </a:cubicBezTo>
                  <a:cubicBezTo>
                    <a:pt x="7" y="2"/>
                    <a:pt x="7" y="2"/>
                    <a:pt x="7" y="2"/>
                  </a:cubicBezTo>
                  <a:cubicBezTo>
                    <a:pt x="8" y="2"/>
                    <a:pt x="8" y="2"/>
                    <a:pt x="8" y="2"/>
                  </a:cubicBezTo>
                  <a:cubicBezTo>
                    <a:pt x="8" y="2"/>
                    <a:pt x="8" y="2"/>
                    <a:pt x="8" y="2"/>
                  </a:cubicBezTo>
                  <a:cubicBezTo>
                    <a:pt x="8" y="2"/>
                    <a:pt x="8" y="2"/>
                    <a:pt x="8" y="2"/>
                  </a:cubicBezTo>
                  <a:cubicBezTo>
                    <a:pt x="8" y="2"/>
                    <a:pt x="9" y="2"/>
                    <a:pt x="9" y="2"/>
                  </a:cubicBezTo>
                  <a:cubicBezTo>
                    <a:pt x="9" y="2"/>
                    <a:pt x="9" y="1"/>
                    <a:pt x="9" y="1"/>
                  </a:cubicBezTo>
                  <a:cubicBezTo>
                    <a:pt x="9" y="1"/>
                    <a:pt x="9" y="1"/>
                    <a:pt x="9" y="1"/>
                  </a:cubicBezTo>
                  <a:cubicBezTo>
                    <a:pt x="9" y="1"/>
                    <a:pt x="10" y="1"/>
                    <a:pt x="10" y="1"/>
                  </a:cubicBezTo>
                  <a:cubicBezTo>
                    <a:pt x="10" y="1"/>
                    <a:pt x="10" y="1"/>
                    <a:pt x="10" y="1"/>
                  </a:cubicBezTo>
                  <a:cubicBezTo>
                    <a:pt x="10" y="1"/>
                    <a:pt x="10" y="1"/>
                    <a:pt x="10" y="1"/>
                  </a:cubicBezTo>
                  <a:cubicBezTo>
                    <a:pt x="10" y="1"/>
                    <a:pt x="11" y="1"/>
                    <a:pt x="11" y="1"/>
                  </a:cubicBezTo>
                  <a:cubicBezTo>
                    <a:pt x="11" y="1"/>
                    <a:pt x="11" y="1"/>
                    <a:pt x="11" y="1"/>
                  </a:cubicBezTo>
                  <a:cubicBezTo>
                    <a:pt x="11" y="1"/>
                    <a:pt x="11" y="1"/>
                    <a:pt x="11" y="1"/>
                  </a:cubicBezTo>
                  <a:cubicBezTo>
                    <a:pt x="11" y="1"/>
                    <a:pt x="12" y="1"/>
                    <a:pt x="12" y="1"/>
                  </a:cubicBezTo>
                  <a:cubicBezTo>
                    <a:pt x="12" y="1"/>
                    <a:pt x="12" y="1"/>
                    <a:pt x="12" y="1"/>
                  </a:cubicBezTo>
                  <a:cubicBezTo>
                    <a:pt x="12" y="1"/>
                    <a:pt x="12" y="0"/>
                    <a:pt x="12" y="0"/>
                  </a:cubicBezTo>
                  <a:cubicBezTo>
                    <a:pt x="13" y="0"/>
                    <a:pt x="13" y="0"/>
                    <a:pt x="13" y="0"/>
                  </a:cubicBezTo>
                  <a:cubicBezTo>
                    <a:pt x="13" y="0"/>
                    <a:pt x="13" y="0"/>
                    <a:pt x="13" y="0"/>
                  </a:cubicBezTo>
                  <a:cubicBezTo>
                    <a:pt x="13" y="0"/>
                    <a:pt x="13" y="0"/>
                    <a:pt x="14" y="0"/>
                  </a:cubicBezTo>
                  <a:cubicBezTo>
                    <a:pt x="14" y="0"/>
                    <a:pt x="14" y="0"/>
                    <a:pt x="14" y="0"/>
                  </a:cubicBezTo>
                  <a:cubicBezTo>
                    <a:pt x="14" y="0"/>
                    <a:pt x="14" y="0"/>
                    <a:pt x="14" y="0"/>
                  </a:cubicBezTo>
                  <a:cubicBezTo>
                    <a:pt x="14" y="0"/>
                    <a:pt x="15" y="0"/>
                    <a:pt x="15" y="0"/>
                  </a:cubicBezTo>
                  <a:cubicBezTo>
                    <a:pt x="15" y="0"/>
                    <a:pt x="15" y="0"/>
                    <a:pt x="15" y="0"/>
                  </a:cubicBezTo>
                  <a:cubicBezTo>
                    <a:pt x="15" y="0"/>
                    <a:pt x="15" y="0"/>
                    <a:pt x="15" y="0"/>
                  </a:cubicBezTo>
                  <a:cubicBezTo>
                    <a:pt x="15" y="0"/>
                    <a:pt x="16" y="0"/>
                    <a:pt x="16" y="0"/>
                  </a:cubicBezTo>
                  <a:cubicBezTo>
                    <a:pt x="16" y="0"/>
                    <a:pt x="16" y="0"/>
                    <a:pt x="16" y="0"/>
                  </a:cubicBezTo>
                  <a:cubicBezTo>
                    <a:pt x="16" y="0"/>
                    <a:pt x="16" y="0"/>
                    <a:pt x="16" y="0"/>
                  </a:cubicBezTo>
                  <a:cubicBezTo>
                    <a:pt x="17" y="0"/>
                    <a:pt x="17" y="0"/>
                    <a:pt x="17" y="0"/>
                  </a:cubicBezTo>
                  <a:cubicBezTo>
                    <a:pt x="17" y="0"/>
                    <a:pt x="17" y="1"/>
                    <a:pt x="17" y="1"/>
                  </a:cubicBezTo>
                  <a:cubicBezTo>
                    <a:pt x="17" y="1"/>
                    <a:pt x="17" y="1"/>
                    <a:pt x="18" y="1"/>
                  </a:cubicBezTo>
                  <a:cubicBezTo>
                    <a:pt x="18" y="1"/>
                    <a:pt x="18" y="1"/>
                    <a:pt x="18" y="1"/>
                  </a:cubicBezTo>
                  <a:cubicBezTo>
                    <a:pt x="18" y="1"/>
                    <a:pt x="18" y="1"/>
                    <a:pt x="18" y="1"/>
                  </a:cubicBezTo>
                  <a:cubicBezTo>
                    <a:pt x="18" y="1"/>
                    <a:pt x="18" y="1"/>
                    <a:pt x="19" y="1"/>
                  </a:cubicBezTo>
                  <a:cubicBezTo>
                    <a:pt x="19" y="1"/>
                    <a:pt x="19" y="1"/>
                    <a:pt x="19" y="1"/>
                  </a:cubicBezTo>
                  <a:cubicBezTo>
                    <a:pt x="19" y="1"/>
                    <a:pt x="19" y="1"/>
                    <a:pt x="19" y="1"/>
                  </a:cubicBezTo>
                  <a:cubicBezTo>
                    <a:pt x="19" y="1"/>
                    <a:pt x="19" y="1"/>
                    <a:pt x="20" y="1"/>
                  </a:cubicBezTo>
                  <a:cubicBezTo>
                    <a:pt x="20" y="1"/>
                    <a:pt x="20" y="1"/>
                    <a:pt x="20" y="1"/>
                  </a:cubicBezTo>
                  <a:cubicBezTo>
                    <a:pt x="20" y="1"/>
                    <a:pt x="20" y="1"/>
                    <a:pt x="20" y="1"/>
                  </a:cubicBezTo>
                  <a:cubicBezTo>
                    <a:pt x="20" y="1"/>
                    <a:pt x="20" y="2"/>
                    <a:pt x="21" y="2"/>
                  </a:cubicBezTo>
                  <a:cubicBezTo>
                    <a:pt x="21" y="2"/>
                    <a:pt x="21" y="2"/>
                    <a:pt x="21" y="2"/>
                  </a:cubicBezTo>
                  <a:cubicBezTo>
                    <a:pt x="21" y="2"/>
                    <a:pt x="21" y="2"/>
                    <a:pt x="21" y="2"/>
                  </a:cubicBezTo>
                  <a:cubicBezTo>
                    <a:pt x="21" y="2"/>
                    <a:pt x="21" y="2"/>
                    <a:pt x="21" y="2"/>
                  </a:cubicBezTo>
                  <a:cubicBezTo>
                    <a:pt x="22" y="2"/>
                    <a:pt x="22" y="2"/>
                    <a:pt x="22" y="2"/>
                  </a:cubicBezTo>
                  <a:cubicBezTo>
                    <a:pt x="22" y="2"/>
                    <a:pt x="22" y="2"/>
                    <a:pt x="22" y="2"/>
                  </a:cubicBezTo>
                  <a:cubicBezTo>
                    <a:pt x="22" y="2"/>
                    <a:pt x="22" y="3"/>
                    <a:pt x="22" y="3"/>
                  </a:cubicBezTo>
                  <a:cubicBezTo>
                    <a:pt x="22" y="3"/>
                    <a:pt x="23" y="3"/>
                    <a:pt x="23" y="3"/>
                  </a:cubicBezTo>
                  <a:cubicBezTo>
                    <a:pt x="23" y="3"/>
                    <a:pt x="23" y="3"/>
                    <a:pt x="23" y="3"/>
                  </a:cubicBezTo>
                  <a:cubicBezTo>
                    <a:pt x="23" y="3"/>
                    <a:pt x="23" y="3"/>
                    <a:pt x="23" y="3"/>
                  </a:cubicBezTo>
                  <a:cubicBezTo>
                    <a:pt x="23" y="3"/>
                    <a:pt x="23" y="3"/>
                    <a:pt x="24" y="3"/>
                  </a:cubicBezTo>
                  <a:cubicBezTo>
                    <a:pt x="24" y="3"/>
                    <a:pt x="24" y="4"/>
                    <a:pt x="24" y="4"/>
                  </a:cubicBezTo>
                  <a:cubicBezTo>
                    <a:pt x="24" y="4"/>
                    <a:pt x="24" y="4"/>
                    <a:pt x="24" y="4"/>
                  </a:cubicBezTo>
                  <a:cubicBezTo>
                    <a:pt x="24" y="4"/>
                    <a:pt x="24" y="4"/>
                    <a:pt x="24" y="4"/>
                  </a:cubicBezTo>
                  <a:cubicBezTo>
                    <a:pt x="24" y="4"/>
                    <a:pt x="24" y="4"/>
                    <a:pt x="25" y="4"/>
                  </a:cubicBezTo>
                  <a:cubicBezTo>
                    <a:pt x="25" y="4"/>
                    <a:pt x="25" y="4"/>
                    <a:pt x="25" y="5"/>
                  </a:cubicBezTo>
                  <a:cubicBezTo>
                    <a:pt x="58" y="38"/>
                    <a:pt x="58" y="38"/>
                    <a:pt x="58" y="38"/>
                  </a:cubicBezTo>
                  <a:cubicBezTo>
                    <a:pt x="54" y="46"/>
                    <a:pt x="47" y="54"/>
                    <a:pt x="38" y="58"/>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0" name="Freeform 752">
              <a:extLst>
                <a:ext uri="{FF2B5EF4-FFF2-40B4-BE49-F238E27FC236}">
                  <a16:creationId xmlns:a16="http://schemas.microsoft.com/office/drawing/2014/main" xmlns="" id="{25549B38-0A63-4F8F-9799-64ABB924F937}"/>
                </a:ext>
              </a:extLst>
            </p:cNvPr>
            <p:cNvSpPr>
              <a:spLocks noEditPoints="1"/>
            </p:cNvSpPr>
            <p:nvPr/>
          </p:nvSpPr>
          <p:spPr bwMode="auto">
            <a:xfrm>
              <a:off x="10810081" y="320675"/>
              <a:ext cx="319087" cy="317500"/>
            </a:xfrm>
            <a:custGeom>
              <a:avLst/>
              <a:gdLst>
                <a:gd name="T0" fmla="*/ 15 w 41"/>
                <a:gd name="T1" fmla="*/ 0 h 41"/>
                <a:gd name="T2" fmla="*/ 25 w 41"/>
                <a:gd name="T3" fmla="*/ 5 h 41"/>
                <a:gd name="T4" fmla="*/ 29 w 41"/>
                <a:gd name="T5" fmla="*/ 15 h 41"/>
                <a:gd name="T6" fmla="*/ 28 w 41"/>
                <a:gd name="T7" fmla="*/ 21 h 41"/>
                <a:gd name="T8" fmla="*/ 28 w 41"/>
                <a:gd name="T9" fmla="*/ 22 h 41"/>
                <a:gd name="T10" fmla="*/ 39 w 41"/>
                <a:gd name="T11" fmla="*/ 32 h 41"/>
                <a:gd name="T12" fmla="*/ 39 w 41"/>
                <a:gd name="T13" fmla="*/ 39 h 41"/>
                <a:gd name="T14" fmla="*/ 39 w 41"/>
                <a:gd name="T15" fmla="*/ 39 h 41"/>
                <a:gd name="T16" fmla="*/ 32 w 41"/>
                <a:gd name="T17" fmla="*/ 39 h 41"/>
                <a:gd name="T18" fmla="*/ 22 w 41"/>
                <a:gd name="T19" fmla="*/ 28 h 41"/>
                <a:gd name="T20" fmla="*/ 21 w 41"/>
                <a:gd name="T21" fmla="*/ 28 h 41"/>
                <a:gd name="T22" fmla="*/ 15 w 41"/>
                <a:gd name="T23" fmla="*/ 29 h 41"/>
                <a:gd name="T24" fmla="*/ 4 w 41"/>
                <a:gd name="T25" fmla="*/ 25 h 41"/>
                <a:gd name="T26" fmla="*/ 0 w 41"/>
                <a:gd name="T27" fmla="*/ 15 h 41"/>
                <a:gd name="T28" fmla="*/ 4 w 41"/>
                <a:gd name="T29" fmla="*/ 5 h 41"/>
                <a:gd name="T30" fmla="*/ 15 w 41"/>
                <a:gd name="T31" fmla="*/ 0 h 41"/>
                <a:gd name="T32" fmla="*/ 22 w 41"/>
                <a:gd name="T33" fmla="*/ 8 h 41"/>
                <a:gd name="T34" fmla="*/ 15 w 41"/>
                <a:gd name="T35" fmla="*/ 5 h 41"/>
                <a:gd name="T36" fmla="*/ 8 w 41"/>
                <a:gd name="T37" fmla="*/ 8 h 41"/>
                <a:gd name="T38" fmla="*/ 5 w 41"/>
                <a:gd name="T39" fmla="*/ 15 h 41"/>
                <a:gd name="T40" fmla="*/ 8 w 41"/>
                <a:gd name="T41" fmla="*/ 22 h 41"/>
                <a:gd name="T42" fmla="*/ 15 w 41"/>
                <a:gd name="T43" fmla="*/ 25 h 41"/>
                <a:gd name="T44" fmla="*/ 22 w 41"/>
                <a:gd name="T45" fmla="*/ 22 h 41"/>
                <a:gd name="T46" fmla="*/ 25 w 41"/>
                <a:gd name="T47" fmla="*/ 15 h 41"/>
                <a:gd name="T48" fmla="*/ 22 w 41"/>
                <a:gd name="T49"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1">
                  <a:moveTo>
                    <a:pt x="15" y="0"/>
                  </a:moveTo>
                  <a:cubicBezTo>
                    <a:pt x="19" y="0"/>
                    <a:pt x="22" y="2"/>
                    <a:pt x="25" y="5"/>
                  </a:cubicBezTo>
                  <a:cubicBezTo>
                    <a:pt x="27" y="7"/>
                    <a:pt x="29" y="11"/>
                    <a:pt x="29" y="15"/>
                  </a:cubicBezTo>
                  <a:cubicBezTo>
                    <a:pt x="29" y="17"/>
                    <a:pt x="28" y="19"/>
                    <a:pt x="28" y="21"/>
                  </a:cubicBezTo>
                  <a:cubicBezTo>
                    <a:pt x="28" y="21"/>
                    <a:pt x="28" y="21"/>
                    <a:pt x="28" y="22"/>
                  </a:cubicBezTo>
                  <a:cubicBezTo>
                    <a:pt x="39" y="32"/>
                    <a:pt x="39" y="32"/>
                    <a:pt x="39" y="32"/>
                  </a:cubicBezTo>
                  <a:cubicBezTo>
                    <a:pt x="41" y="34"/>
                    <a:pt x="41" y="37"/>
                    <a:pt x="39" y="39"/>
                  </a:cubicBezTo>
                  <a:cubicBezTo>
                    <a:pt x="39" y="39"/>
                    <a:pt x="39" y="39"/>
                    <a:pt x="39" y="39"/>
                  </a:cubicBezTo>
                  <a:cubicBezTo>
                    <a:pt x="37" y="41"/>
                    <a:pt x="34" y="41"/>
                    <a:pt x="32" y="39"/>
                  </a:cubicBezTo>
                  <a:cubicBezTo>
                    <a:pt x="22" y="28"/>
                    <a:pt x="22" y="28"/>
                    <a:pt x="22" y="28"/>
                  </a:cubicBezTo>
                  <a:cubicBezTo>
                    <a:pt x="21" y="28"/>
                    <a:pt x="21" y="28"/>
                    <a:pt x="21" y="28"/>
                  </a:cubicBezTo>
                  <a:cubicBezTo>
                    <a:pt x="19" y="29"/>
                    <a:pt x="17" y="29"/>
                    <a:pt x="15" y="29"/>
                  </a:cubicBezTo>
                  <a:cubicBezTo>
                    <a:pt x="11" y="29"/>
                    <a:pt x="7" y="27"/>
                    <a:pt x="4" y="25"/>
                  </a:cubicBezTo>
                  <a:cubicBezTo>
                    <a:pt x="2" y="22"/>
                    <a:pt x="0" y="19"/>
                    <a:pt x="0" y="15"/>
                  </a:cubicBezTo>
                  <a:cubicBezTo>
                    <a:pt x="0" y="11"/>
                    <a:pt x="2" y="7"/>
                    <a:pt x="4" y="5"/>
                  </a:cubicBezTo>
                  <a:cubicBezTo>
                    <a:pt x="7" y="2"/>
                    <a:pt x="11" y="0"/>
                    <a:pt x="15" y="0"/>
                  </a:cubicBezTo>
                  <a:close/>
                  <a:moveTo>
                    <a:pt x="22" y="8"/>
                  </a:moveTo>
                  <a:cubicBezTo>
                    <a:pt x="20" y="6"/>
                    <a:pt x="17" y="5"/>
                    <a:pt x="15" y="5"/>
                  </a:cubicBezTo>
                  <a:cubicBezTo>
                    <a:pt x="12" y="5"/>
                    <a:pt x="9" y="6"/>
                    <a:pt x="8" y="8"/>
                  </a:cubicBezTo>
                  <a:cubicBezTo>
                    <a:pt x="6" y="9"/>
                    <a:pt x="5" y="12"/>
                    <a:pt x="5" y="15"/>
                  </a:cubicBezTo>
                  <a:cubicBezTo>
                    <a:pt x="5" y="17"/>
                    <a:pt x="6" y="20"/>
                    <a:pt x="8" y="22"/>
                  </a:cubicBezTo>
                  <a:cubicBezTo>
                    <a:pt x="9" y="24"/>
                    <a:pt x="12" y="25"/>
                    <a:pt x="15" y="25"/>
                  </a:cubicBezTo>
                  <a:cubicBezTo>
                    <a:pt x="17" y="25"/>
                    <a:pt x="20" y="24"/>
                    <a:pt x="22" y="22"/>
                  </a:cubicBezTo>
                  <a:cubicBezTo>
                    <a:pt x="23" y="20"/>
                    <a:pt x="25" y="17"/>
                    <a:pt x="25" y="15"/>
                  </a:cubicBezTo>
                  <a:cubicBezTo>
                    <a:pt x="25" y="12"/>
                    <a:pt x="23" y="9"/>
                    <a:pt x="22" y="8"/>
                  </a:cubicBezTo>
                  <a:close/>
                </a:path>
              </a:pathLst>
            </a:custGeom>
            <a:solidFill>
              <a:srgbClr val="2C3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1" name="Oval 753">
              <a:extLst>
                <a:ext uri="{FF2B5EF4-FFF2-40B4-BE49-F238E27FC236}">
                  <a16:creationId xmlns:a16="http://schemas.microsoft.com/office/drawing/2014/main" xmlns="" id="{F60A872B-E46D-4FF5-B748-27D6FE72E298}"/>
                </a:ext>
              </a:extLst>
            </p:cNvPr>
            <p:cNvSpPr>
              <a:spLocks noChangeArrowheads="1"/>
            </p:cNvSpPr>
            <p:nvPr/>
          </p:nvSpPr>
          <p:spPr bwMode="auto">
            <a:xfrm>
              <a:off x="10848181" y="358775"/>
              <a:ext cx="155575" cy="155575"/>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2" name="Freeform 754">
              <a:extLst>
                <a:ext uri="{FF2B5EF4-FFF2-40B4-BE49-F238E27FC236}">
                  <a16:creationId xmlns:a16="http://schemas.microsoft.com/office/drawing/2014/main" xmlns="" id="{7FED8623-E185-4E39-9C01-5F3350AD47C8}"/>
                </a:ext>
              </a:extLst>
            </p:cNvPr>
            <p:cNvSpPr>
              <a:spLocks/>
            </p:cNvSpPr>
            <p:nvPr/>
          </p:nvSpPr>
          <p:spPr bwMode="auto">
            <a:xfrm>
              <a:off x="10848181" y="366713"/>
              <a:ext cx="77787" cy="85725"/>
            </a:xfrm>
            <a:custGeom>
              <a:avLst/>
              <a:gdLst>
                <a:gd name="T0" fmla="*/ 10 w 10"/>
                <a:gd name="T1" fmla="*/ 7 h 11"/>
                <a:gd name="T2" fmla="*/ 2 w 10"/>
                <a:gd name="T3" fmla="*/ 11 h 11"/>
                <a:gd name="T4" fmla="*/ 2 w 10"/>
                <a:gd name="T5" fmla="*/ 10 h 11"/>
                <a:gd name="T6" fmla="*/ 10 w 10"/>
                <a:gd name="T7" fmla="*/ 0 h 11"/>
                <a:gd name="T8" fmla="*/ 10 w 10"/>
                <a:gd name="T9" fmla="*/ 7 h 11"/>
              </a:gdLst>
              <a:ahLst/>
              <a:cxnLst>
                <a:cxn ang="0">
                  <a:pos x="T0" y="T1"/>
                </a:cxn>
                <a:cxn ang="0">
                  <a:pos x="T2" y="T3"/>
                </a:cxn>
                <a:cxn ang="0">
                  <a:pos x="T4" y="T5"/>
                </a:cxn>
                <a:cxn ang="0">
                  <a:pos x="T6" y="T7"/>
                </a:cxn>
                <a:cxn ang="0">
                  <a:pos x="T8" y="T9"/>
                </a:cxn>
              </a:cxnLst>
              <a:rect l="0" t="0" r="r" b="b"/>
              <a:pathLst>
                <a:path w="10" h="11">
                  <a:moveTo>
                    <a:pt x="10" y="7"/>
                  </a:moveTo>
                  <a:cubicBezTo>
                    <a:pt x="6" y="7"/>
                    <a:pt x="4" y="9"/>
                    <a:pt x="2" y="11"/>
                  </a:cubicBezTo>
                  <a:cubicBezTo>
                    <a:pt x="2" y="11"/>
                    <a:pt x="2" y="10"/>
                    <a:pt x="2" y="10"/>
                  </a:cubicBezTo>
                  <a:cubicBezTo>
                    <a:pt x="0" y="5"/>
                    <a:pt x="4" y="1"/>
                    <a:pt x="10" y="0"/>
                  </a:cubicBezTo>
                  <a:lnTo>
                    <a:pt x="10"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1950" y="3549348"/>
            <a:ext cx="3094413" cy="2270067"/>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8049" y="3538597"/>
            <a:ext cx="3543299" cy="2291567"/>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3034" y="3538597"/>
            <a:ext cx="3233685" cy="2270067"/>
          </a:xfrm>
          <a:prstGeom prst="rect">
            <a:avLst/>
          </a:prstGeom>
        </p:spPr>
      </p:pic>
    </p:spTree>
    <p:custDataLst>
      <p:tags r:id="rId1"/>
    </p:custDataLst>
    <p:extLst>
      <p:ext uri="{BB962C8B-B14F-4D97-AF65-F5344CB8AC3E}">
        <p14:creationId xmlns:p14="http://schemas.microsoft.com/office/powerpoint/2010/main" val="386972976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形状 11"/>
          <p:cNvSpPr/>
          <p:nvPr/>
        </p:nvSpPr>
        <p:spPr>
          <a:xfrm>
            <a:off x="4191001" y="0"/>
            <a:ext cx="7708899" cy="6858000"/>
          </a:xfrm>
          <a:custGeom>
            <a:avLst/>
            <a:gdLst>
              <a:gd name="connsiteX0" fmla="*/ 766061 w 7708899"/>
              <a:gd name="connsiteY0" fmla="*/ 0 h 6858000"/>
              <a:gd name="connsiteX1" fmla="*/ 7708899 w 7708899"/>
              <a:gd name="connsiteY1" fmla="*/ 0 h 6858000"/>
              <a:gd name="connsiteX2" fmla="*/ 7708899 w 7708899"/>
              <a:gd name="connsiteY2" fmla="*/ 6858000 h 6858000"/>
              <a:gd name="connsiteX3" fmla="*/ 766061 w 7708899"/>
              <a:gd name="connsiteY3" fmla="*/ 6858000 h 6858000"/>
              <a:gd name="connsiteX4" fmla="*/ 632750 w 7708899"/>
              <a:gd name="connsiteY4" fmla="*/ 6563124 h 6858000"/>
              <a:gd name="connsiteX5" fmla="*/ 0 w 7708899"/>
              <a:gd name="connsiteY5" fmla="*/ 3429000 h 6858000"/>
              <a:gd name="connsiteX6" fmla="*/ 632750 w 7708899"/>
              <a:gd name="connsiteY6" fmla="*/ 2948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8899" h="6858000">
                <a:moveTo>
                  <a:pt x="766061" y="0"/>
                </a:moveTo>
                <a:lnTo>
                  <a:pt x="7708899" y="0"/>
                </a:lnTo>
                <a:lnTo>
                  <a:pt x="7708899" y="6858000"/>
                </a:lnTo>
                <a:lnTo>
                  <a:pt x="766061" y="6858000"/>
                </a:lnTo>
                <a:lnTo>
                  <a:pt x="632750" y="6563124"/>
                </a:lnTo>
                <a:cubicBezTo>
                  <a:pt x="225307" y="5599820"/>
                  <a:pt x="0" y="4540722"/>
                  <a:pt x="0" y="3429000"/>
                </a:cubicBezTo>
                <a:cubicBezTo>
                  <a:pt x="0" y="2317279"/>
                  <a:pt x="225307" y="1258180"/>
                  <a:pt x="632750" y="294876"/>
                </a:cubicBezTo>
                <a:close/>
              </a:path>
            </a:pathLst>
          </a:cu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23" name="图片 22" descr="图片包含 树, 建筑物, 天空, 户外&#10;&#10;已生成极高可信度的说明"/>
          <p:cNvPicPr>
            <a:picLocks noChangeAspect="1"/>
          </p:cNvPicPr>
          <p:nvPr/>
        </p:nvPicPr>
        <p:blipFill rotWithShape="1">
          <a:blip r:embed="rId3" cstate="hqprint"/>
          <a:srcRect/>
          <a:stretch>
            <a:fillRect/>
          </a:stretch>
        </p:blipFill>
        <p:spPr>
          <a:xfrm>
            <a:off x="4503422" y="0"/>
            <a:ext cx="7677811" cy="6858000"/>
          </a:xfrm>
          <a:custGeom>
            <a:avLst/>
            <a:gdLst>
              <a:gd name="connsiteX0" fmla="*/ 734973 w 7677811"/>
              <a:gd name="connsiteY0" fmla="*/ 0 h 6858000"/>
              <a:gd name="connsiteX1" fmla="*/ 7677811 w 7677811"/>
              <a:gd name="connsiteY1" fmla="*/ 0 h 6858000"/>
              <a:gd name="connsiteX2" fmla="*/ 7677811 w 7677811"/>
              <a:gd name="connsiteY2" fmla="*/ 6858000 h 6858000"/>
              <a:gd name="connsiteX3" fmla="*/ 734973 w 7677811"/>
              <a:gd name="connsiteY3" fmla="*/ 6858000 h 6858000"/>
              <a:gd name="connsiteX4" fmla="*/ 601662 w 7677811"/>
              <a:gd name="connsiteY4" fmla="*/ 6563124 h 6858000"/>
              <a:gd name="connsiteX5" fmla="*/ 10483 w 7677811"/>
              <a:gd name="connsiteY5" fmla="*/ 4252250 h 6858000"/>
              <a:gd name="connsiteX6" fmla="*/ 0 w 7677811"/>
              <a:gd name="connsiteY6" fmla="*/ 4114396 h 6858000"/>
              <a:gd name="connsiteX7" fmla="*/ 0 w 7677811"/>
              <a:gd name="connsiteY7" fmla="*/ 2743604 h 6858000"/>
              <a:gd name="connsiteX8" fmla="*/ 10483 w 7677811"/>
              <a:gd name="connsiteY8" fmla="*/ 2605751 h 6858000"/>
              <a:gd name="connsiteX9" fmla="*/ 601662 w 7677811"/>
              <a:gd name="connsiteY9" fmla="*/ 2948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77811" h="6858000">
                <a:moveTo>
                  <a:pt x="734973" y="0"/>
                </a:moveTo>
                <a:lnTo>
                  <a:pt x="7677811" y="0"/>
                </a:lnTo>
                <a:lnTo>
                  <a:pt x="7677811" y="6858000"/>
                </a:lnTo>
                <a:lnTo>
                  <a:pt x="734973" y="6858000"/>
                </a:lnTo>
                <a:lnTo>
                  <a:pt x="601662" y="6563124"/>
                </a:lnTo>
                <a:cubicBezTo>
                  <a:pt x="296080" y="5840646"/>
                  <a:pt x="92949" y="5064284"/>
                  <a:pt x="10483" y="4252250"/>
                </a:cubicBezTo>
                <a:lnTo>
                  <a:pt x="0" y="4114396"/>
                </a:lnTo>
                <a:lnTo>
                  <a:pt x="0" y="2743604"/>
                </a:lnTo>
                <a:lnTo>
                  <a:pt x="10483" y="2605751"/>
                </a:lnTo>
                <a:cubicBezTo>
                  <a:pt x="92949" y="1793717"/>
                  <a:pt x="296080" y="1017354"/>
                  <a:pt x="601662" y="294876"/>
                </a:cubicBezTo>
                <a:close/>
              </a:path>
            </a:pathLst>
          </a:custGeom>
        </p:spPr>
      </p:pic>
      <p:sp>
        <p:nvSpPr>
          <p:cNvPr id="10" name="任意多边形: 形状 9"/>
          <p:cNvSpPr/>
          <p:nvPr/>
        </p:nvSpPr>
        <p:spPr>
          <a:xfrm>
            <a:off x="4419066" y="0"/>
            <a:ext cx="7708899" cy="6858000"/>
          </a:xfrm>
          <a:custGeom>
            <a:avLst/>
            <a:gdLst>
              <a:gd name="connsiteX0" fmla="*/ 766061 w 7708899"/>
              <a:gd name="connsiteY0" fmla="*/ 0 h 6858000"/>
              <a:gd name="connsiteX1" fmla="*/ 7708899 w 7708899"/>
              <a:gd name="connsiteY1" fmla="*/ 0 h 6858000"/>
              <a:gd name="connsiteX2" fmla="*/ 7708899 w 7708899"/>
              <a:gd name="connsiteY2" fmla="*/ 6858000 h 6858000"/>
              <a:gd name="connsiteX3" fmla="*/ 766061 w 7708899"/>
              <a:gd name="connsiteY3" fmla="*/ 6858000 h 6858000"/>
              <a:gd name="connsiteX4" fmla="*/ 632750 w 7708899"/>
              <a:gd name="connsiteY4" fmla="*/ 6563124 h 6858000"/>
              <a:gd name="connsiteX5" fmla="*/ 0 w 7708899"/>
              <a:gd name="connsiteY5" fmla="*/ 3429000 h 6858000"/>
              <a:gd name="connsiteX6" fmla="*/ 632750 w 7708899"/>
              <a:gd name="connsiteY6" fmla="*/ 2948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8899" h="6858000">
                <a:moveTo>
                  <a:pt x="766061" y="0"/>
                </a:moveTo>
                <a:lnTo>
                  <a:pt x="7708899" y="0"/>
                </a:lnTo>
                <a:lnTo>
                  <a:pt x="7708899" y="6858000"/>
                </a:lnTo>
                <a:lnTo>
                  <a:pt x="766061" y="6858000"/>
                </a:lnTo>
                <a:lnTo>
                  <a:pt x="632750" y="6563124"/>
                </a:lnTo>
                <a:cubicBezTo>
                  <a:pt x="225307" y="5599820"/>
                  <a:pt x="0" y="4540722"/>
                  <a:pt x="0" y="3429000"/>
                </a:cubicBezTo>
                <a:cubicBezTo>
                  <a:pt x="0" y="2317279"/>
                  <a:pt x="225307" y="1258180"/>
                  <a:pt x="632750" y="294876"/>
                </a:cubicBezTo>
                <a:close/>
              </a:path>
            </a:pathLst>
          </a:custGeom>
          <a:gradFill flip="none" rotWithShape="1">
            <a:gsLst>
              <a:gs pos="0">
                <a:srgbClr val="FF0000">
                  <a:alpha val="82000"/>
                </a:srgbClr>
              </a:gs>
              <a:gs pos="100000">
                <a:srgbClr val="9E0000">
                  <a:alpha val="60000"/>
                </a:srgbClr>
              </a:gs>
            </a:gsLst>
            <a:lin ang="15600000" scaled="0"/>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DIN"/>
              <a:ea typeface="微软雅黑 Light" panose="020B0502040204020203" charset="-122"/>
              <a:cs typeface="+mn-cs"/>
            </a:endParaRPr>
          </a:p>
        </p:txBody>
      </p:sp>
      <p:sp>
        <p:nvSpPr>
          <p:cNvPr id="5" name="任意多边形: 形状 4"/>
          <p:cNvSpPr/>
          <p:nvPr/>
        </p:nvSpPr>
        <p:spPr>
          <a:xfrm>
            <a:off x="1617663" y="2134872"/>
            <a:ext cx="1253414" cy="2579411"/>
          </a:xfrm>
          <a:custGeom>
            <a:avLst/>
            <a:gdLst>
              <a:gd name="connsiteX0" fmla="*/ 1219200 w 1219200"/>
              <a:gd name="connsiteY0" fmla="*/ 520700 h 2882900"/>
              <a:gd name="connsiteX1" fmla="*/ 1219200 w 1219200"/>
              <a:gd name="connsiteY1" fmla="*/ 457200 h 2882900"/>
              <a:gd name="connsiteX2" fmla="*/ 1219200 w 1219200"/>
              <a:gd name="connsiteY2" fmla="*/ 0 h 2882900"/>
              <a:gd name="connsiteX3" fmla="*/ 0 w 1219200"/>
              <a:gd name="connsiteY3" fmla="*/ 0 h 2882900"/>
              <a:gd name="connsiteX4" fmla="*/ 0 w 1219200"/>
              <a:gd name="connsiteY4" fmla="*/ 2882900 h 2882900"/>
              <a:gd name="connsiteX5" fmla="*/ 939800 w 1219200"/>
              <a:gd name="connsiteY5" fmla="*/ 2882900 h 2882900"/>
              <a:gd name="connsiteX0-1" fmla="*/ 1219200 w 1219200"/>
              <a:gd name="connsiteY0-2" fmla="*/ 1219200 h 2882900"/>
              <a:gd name="connsiteX1-3" fmla="*/ 1219200 w 1219200"/>
              <a:gd name="connsiteY1-4" fmla="*/ 457200 h 2882900"/>
              <a:gd name="connsiteX2-5" fmla="*/ 1219200 w 1219200"/>
              <a:gd name="connsiteY2-6" fmla="*/ 0 h 2882900"/>
              <a:gd name="connsiteX3-7" fmla="*/ 0 w 1219200"/>
              <a:gd name="connsiteY3-8" fmla="*/ 0 h 2882900"/>
              <a:gd name="connsiteX4-9" fmla="*/ 0 w 1219200"/>
              <a:gd name="connsiteY4-10" fmla="*/ 2882900 h 2882900"/>
              <a:gd name="connsiteX5-11" fmla="*/ 939800 w 1219200"/>
              <a:gd name="connsiteY5-12" fmla="*/ 2882900 h 2882900"/>
              <a:gd name="connsiteX0-13" fmla="*/ 1219200 w 1219200"/>
              <a:gd name="connsiteY0-14" fmla="*/ 1219200 h 2889250"/>
              <a:gd name="connsiteX1-15" fmla="*/ 1219200 w 1219200"/>
              <a:gd name="connsiteY1-16" fmla="*/ 457200 h 2889250"/>
              <a:gd name="connsiteX2-17" fmla="*/ 1219200 w 1219200"/>
              <a:gd name="connsiteY2-18" fmla="*/ 0 h 2889250"/>
              <a:gd name="connsiteX3-19" fmla="*/ 0 w 1219200"/>
              <a:gd name="connsiteY3-20" fmla="*/ 0 h 2889250"/>
              <a:gd name="connsiteX4-21" fmla="*/ 0 w 1219200"/>
              <a:gd name="connsiteY4-22" fmla="*/ 2882900 h 2889250"/>
              <a:gd name="connsiteX5-23" fmla="*/ 381000 w 1219200"/>
              <a:gd name="connsiteY5-24" fmla="*/ 2889250 h 2889250"/>
              <a:gd name="connsiteX0-25" fmla="*/ 1345053 w 1345053"/>
              <a:gd name="connsiteY0-26" fmla="*/ 223520 h 2889250"/>
              <a:gd name="connsiteX1-27" fmla="*/ 1219200 w 1345053"/>
              <a:gd name="connsiteY1-28" fmla="*/ 457200 h 2889250"/>
              <a:gd name="connsiteX2-29" fmla="*/ 1219200 w 1345053"/>
              <a:gd name="connsiteY2-30" fmla="*/ 0 h 2889250"/>
              <a:gd name="connsiteX3-31" fmla="*/ 0 w 1345053"/>
              <a:gd name="connsiteY3-32" fmla="*/ 0 h 2889250"/>
              <a:gd name="connsiteX4-33" fmla="*/ 0 w 1345053"/>
              <a:gd name="connsiteY4-34" fmla="*/ 2882900 h 2889250"/>
              <a:gd name="connsiteX5-35" fmla="*/ 381000 w 1345053"/>
              <a:gd name="connsiteY5-36" fmla="*/ 2889250 h 2889250"/>
              <a:gd name="connsiteX0-37" fmla="*/ 1219200 w 1219200"/>
              <a:gd name="connsiteY0-38" fmla="*/ 457200 h 2889250"/>
              <a:gd name="connsiteX1-39" fmla="*/ 1219200 w 1219200"/>
              <a:gd name="connsiteY1-40" fmla="*/ 0 h 2889250"/>
              <a:gd name="connsiteX2-41" fmla="*/ 0 w 1219200"/>
              <a:gd name="connsiteY2-42" fmla="*/ 0 h 2889250"/>
              <a:gd name="connsiteX3-43" fmla="*/ 0 w 1219200"/>
              <a:gd name="connsiteY3-44" fmla="*/ 2882900 h 2889250"/>
              <a:gd name="connsiteX4-45" fmla="*/ 381000 w 1219200"/>
              <a:gd name="connsiteY4-46" fmla="*/ 2889250 h 2889250"/>
              <a:gd name="connsiteX0-47" fmla="*/ 1213582 w 1219200"/>
              <a:gd name="connsiteY0-48" fmla="*/ 254000 h 2889250"/>
              <a:gd name="connsiteX1-49" fmla="*/ 1219200 w 1219200"/>
              <a:gd name="connsiteY1-50" fmla="*/ 0 h 2889250"/>
              <a:gd name="connsiteX2-51" fmla="*/ 0 w 1219200"/>
              <a:gd name="connsiteY2-52" fmla="*/ 0 h 2889250"/>
              <a:gd name="connsiteX3-53" fmla="*/ 0 w 1219200"/>
              <a:gd name="connsiteY3-54" fmla="*/ 2882900 h 2889250"/>
              <a:gd name="connsiteX4-55" fmla="*/ 381000 w 1219200"/>
              <a:gd name="connsiteY4-56" fmla="*/ 2889250 h 2889250"/>
              <a:gd name="connsiteX0-57" fmla="*/ 1222010 w 1222010"/>
              <a:gd name="connsiteY0-58" fmla="*/ 260350 h 2889250"/>
              <a:gd name="connsiteX1-59" fmla="*/ 1219200 w 1222010"/>
              <a:gd name="connsiteY1-60" fmla="*/ 0 h 2889250"/>
              <a:gd name="connsiteX2-61" fmla="*/ 0 w 1222010"/>
              <a:gd name="connsiteY2-62" fmla="*/ 0 h 2889250"/>
              <a:gd name="connsiteX3-63" fmla="*/ 0 w 1222010"/>
              <a:gd name="connsiteY3-64" fmla="*/ 2882900 h 2889250"/>
              <a:gd name="connsiteX4-65" fmla="*/ 381000 w 1222010"/>
              <a:gd name="connsiteY4-66" fmla="*/ 2889250 h 2889250"/>
              <a:gd name="connsiteX0-67" fmla="*/ 1216392 w 1219324"/>
              <a:gd name="connsiteY0-68" fmla="*/ 260350 h 2889250"/>
              <a:gd name="connsiteX1-69" fmla="*/ 1219200 w 1219324"/>
              <a:gd name="connsiteY1-70" fmla="*/ 0 h 2889250"/>
              <a:gd name="connsiteX2-71" fmla="*/ 0 w 1219324"/>
              <a:gd name="connsiteY2-72" fmla="*/ 0 h 2889250"/>
              <a:gd name="connsiteX3-73" fmla="*/ 0 w 1219324"/>
              <a:gd name="connsiteY3-74" fmla="*/ 2882900 h 2889250"/>
              <a:gd name="connsiteX4-75" fmla="*/ 381000 w 1219324"/>
              <a:gd name="connsiteY4-76" fmla="*/ 2889250 h 2889250"/>
              <a:gd name="connsiteX0-77" fmla="*/ 1219201 w 1219470"/>
              <a:gd name="connsiteY0-78" fmla="*/ 260350 h 2889250"/>
              <a:gd name="connsiteX1-79" fmla="*/ 1219200 w 1219470"/>
              <a:gd name="connsiteY1-80" fmla="*/ 0 h 2889250"/>
              <a:gd name="connsiteX2-81" fmla="*/ 0 w 1219470"/>
              <a:gd name="connsiteY2-82" fmla="*/ 0 h 2889250"/>
              <a:gd name="connsiteX3-83" fmla="*/ 0 w 1219470"/>
              <a:gd name="connsiteY3-84" fmla="*/ 2882900 h 2889250"/>
              <a:gd name="connsiteX4-85" fmla="*/ 381000 w 1219470"/>
              <a:gd name="connsiteY4-86" fmla="*/ 2889250 h 28892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470" h="2889250">
                <a:moveTo>
                  <a:pt x="1219201" y="260350"/>
                </a:moveTo>
                <a:cubicBezTo>
                  <a:pt x="1218264" y="173567"/>
                  <a:pt x="1220137" y="86783"/>
                  <a:pt x="1219200" y="0"/>
                </a:cubicBezTo>
                <a:lnTo>
                  <a:pt x="0" y="0"/>
                </a:lnTo>
                <a:lnTo>
                  <a:pt x="0" y="2882900"/>
                </a:lnTo>
                <a:lnTo>
                  <a:pt x="381000" y="2889250"/>
                </a:lnTo>
              </a:path>
            </a:pathLst>
          </a:custGeom>
          <a:noFill/>
          <a:ln w="19050">
            <a:solidFill>
              <a:srgbClr val="F11F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25" name="任意多边形: 形状 24"/>
          <p:cNvSpPr/>
          <p:nvPr/>
        </p:nvSpPr>
        <p:spPr>
          <a:xfrm>
            <a:off x="2398659" y="2673628"/>
            <a:ext cx="571500" cy="1646682"/>
          </a:xfrm>
          <a:custGeom>
            <a:avLst/>
            <a:gdLst/>
            <a:ahLst/>
            <a:cxnLst/>
            <a:rect l="l" t="t" r="r" b="b"/>
            <a:pathLst>
              <a:path w="571500" h="1646682">
                <a:moveTo>
                  <a:pt x="60198" y="1235202"/>
                </a:moveTo>
                <a:cubicBezTo>
                  <a:pt x="90345" y="1244664"/>
                  <a:pt x="116729" y="1256602"/>
                  <a:pt x="139351" y="1271016"/>
                </a:cubicBezTo>
                <a:cubicBezTo>
                  <a:pt x="161973" y="1285431"/>
                  <a:pt x="180547" y="1302703"/>
                  <a:pt x="195072" y="1322832"/>
                </a:cubicBezTo>
                <a:lnTo>
                  <a:pt x="115824" y="1382268"/>
                </a:lnTo>
                <a:close/>
                <a:moveTo>
                  <a:pt x="368046" y="914400"/>
                </a:moveTo>
                <a:lnTo>
                  <a:pt x="467106" y="914400"/>
                </a:lnTo>
                <a:lnTo>
                  <a:pt x="467106" y="1185672"/>
                </a:lnTo>
                <a:lnTo>
                  <a:pt x="561594" y="1185672"/>
                </a:lnTo>
                <a:lnTo>
                  <a:pt x="561594" y="1200912"/>
                </a:lnTo>
                <a:lnTo>
                  <a:pt x="320040" y="1200912"/>
                </a:lnTo>
                <a:lnTo>
                  <a:pt x="320040" y="1252728"/>
                </a:lnTo>
                <a:cubicBezTo>
                  <a:pt x="332264" y="1269857"/>
                  <a:pt x="344964" y="1286272"/>
                  <a:pt x="358140" y="1301972"/>
                </a:cubicBezTo>
                <a:cubicBezTo>
                  <a:pt x="371316" y="1317673"/>
                  <a:pt x="384778" y="1332754"/>
                  <a:pt x="398526" y="1347216"/>
                </a:cubicBezTo>
                <a:lnTo>
                  <a:pt x="446532" y="1235964"/>
                </a:lnTo>
                <a:lnTo>
                  <a:pt x="525780" y="1305306"/>
                </a:lnTo>
                <a:lnTo>
                  <a:pt x="416052" y="1365504"/>
                </a:lnTo>
                <a:cubicBezTo>
                  <a:pt x="464058" y="1412875"/>
                  <a:pt x="515874" y="1453007"/>
                  <a:pt x="571500" y="1485900"/>
                </a:cubicBezTo>
                <a:lnTo>
                  <a:pt x="493014" y="1588770"/>
                </a:lnTo>
                <a:cubicBezTo>
                  <a:pt x="453755" y="1554702"/>
                  <a:pt x="419688" y="1514253"/>
                  <a:pt x="390811" y="1467422"/>
                </a:cubicBezTo>
                <a:cubicBezTo>
                  <a:pt x="361934" y="1420590"/>
                  <a:pt x="338344" y="1366044"/>
                  <a:pt x="320040" y="1303782"/>
                </a:cubicBezTo>
                <a:lnTo>
                  <a:pt x="320040" y="1572768"/>
                </a:lnTo>
                <a:cubicBezTo>
                  <a:pt x="319516" y="1595327"/>
                  <a:pt x="310087" y="1612884"/>
                  <a:pt x="291751" y="1625441"/>
                </a:cubicBezTo>
                <a:cubicBezTo>
                  <a:pt x="273415" y="1637999"/>
                  <a:pt x="249317" y="1645079"/>
                  <a:pt x="219456" y="1646682"/>
                </a:cubicBezTo>
                <a:lnTo>
                  <a:pt x="219456" y="1607820"/>
                </a:lnTo>
                <a:lnTo>
                  <a:pt x="126492" y="1543812"/>
                </a:lnTo>
                <a:lnTo>
                  <a:pt x="219456" y="1543812"/>
                </a:lnTo>
                <a:lnTo>
                  <a:pt x="219456" y="1402842"/>
                </a:lnTo>
                <a:lnTo>
                  <a:pt x="39624" y="1556766"/>
                </a:lnTo>
                <a:lnTo>
                  <a:pt x="0" y="1456944"/>
                </a:lnTo>
                <a:lnTo>
                  <a:pt x="219456" y="1376172"/>
                </a:lnTo>
                <a:lnTo>
                  <a:pt x="219456" y="1200912"/>
                </a:lnTo>
                <a:lnTo>
                  <a:pt x="762" y="1200912"/>
                </a:lnTo>
                <a:lnTo>
                  <a:pt x="762" y="1185672"/>
                </a:lnTo>
                <a:lnTo>
                  <a:pt x="368046" y="1185672"/>
                </a:lnTo>
                <a:lnTo>
                  <a:pt x="368046" y="1078230"/>
                </a:lnTo>
                <a:lnTo>
                  <a:pt x="79248" y="1078230"/>
                </a:lnTo>
                <a:lnTo>
                  <a:pt x="79248" y="1062990"/>
                </a:lnTo>
                <a:lnTo>
                  <a:pt x="368046" y="1062990"/>
                </a:lnTo>
                <a:lnTo>
                  <a:pt x="368046" y="949452"/>
                </a:lnTo>
                <a:lnTo>
                  <a:pt x="70104" y="949452"/>
                </a:lnTo>
                <a:lnTo>
                  <a:pt x="70104" y="934212"/>
                </a:lnTo>
                <a:lnTo>
                  <a:pt x="368046" y="934212"/>
                </a:lnTo>
                <a:close/>
                <a:moveTo>
                  <a:pt x="176784" y="451104"/>
                </a:moveTo>
                <a:lnTo>
                  <a:pt x="176784" y="627126"/>
                </a:lnTo>
                <a:lnTo>
                  <a:pt x="394716" y="627126"/>
                </a:lnTo>
                <a:lnTo>
                  <a:pt x="394716" y="451104"/>
                </a:lnTo>
                <a:close/>
                <a:moveTo>
                  <a:pt x="176784" y="246126"/>
                </a:moveTo>
                <a:lnTo>
                  <a:pt x="176784" y="435864"/>
                </a:lnTo>
                <a:lnTo>
                  <a:pt x="394716" y="435864"/>
                </a:lnTo>
                <a:lnTo>
                  <a:pt x="394716" y="246126"/>
                </a:lnTo>
                <a:close/>
                <a:moveTo>
                  <a:pt x="176784" y="40386"/>
                </a:moveTo>
                <a:lnTo>
                  <a:pt x="176784" y="230886"/>
                </a:lnTo>
                <a:lnTo>
                  <a:pt x="394716" y="230886"/>
                </a:lnTo>
                <a:lnTo>
                  <a:pt x="394716" y="40386"/>
                </a:lnTo>
                <a:close/>
                <a:moveTo>
                  <a:pt x="69342" y="0"/>
                </a:moveTo>
                <a:lnTo>
                  <a:pt x="176784" y="0"/>
                </a:lnTo>
                <a:lnTo>
                  <a:pt x="176784" y="25146"/>
                </a:lnTo>
                <a:lnTo>
                  <a:pt x="394716" y="25146"/>
                </a:lnTo>
                <a:lnTo>
                  <a:pt x="394716" y="0"/>
                </a:lnTo>
                <a:lnTo>
                  <a:pt x="502158" y="0"/>
                </a:lnTo>
                <a:lnTo>
                  <a:pt x="502158" y="694944"/>
                </a:lnTo>
                <a:lnTo>
                  <a:pt x="394716" y="694944"/>
                </a:lnTo>
                <a:lnTo>
                  <a:pt x="394716" y="642366"/>
                </a:lnTo>
                <a:lnTo>
                  <a:pt x="176784" y="642366"/>
                </a:lnTo>
                <a:lnTo>
                  <a:pt x="176784" y="694944"/>
                </a:lnTo>
                <a:lnTo>
                  <a:pt x="69342" y="694944"/>
                </a:ln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6000" b="0" i="0" u="none" strike="noStrike" kern="1200" cap="none" spc="0" normalizeH="0" baseline="0" noProof="0" dirty="0">
              <a:ln>
                <a:noFill/>
              </a:ln>
              <a:solidFill>
                <a:prstClr val="black"/>
              </a:solidFill>
              <a:effectLst/>
              <a:uLnTx/>
              <a:uFillTx/>
              <a:latin typeface="造字工房朗宋（非商用）常规体" pitchFamily="50" charset="-122"/>
              <a:ea typeface="造字工房朗宋（非商用）常规体" pitchFamily="50" charset="-122"/>
              <a:cs typeface="+mn-cs"/>
            </a:endParaRPr>
          </a:p>
        </p:txBody>
      </p:sp>
      <p:sp>
        <p:nvSpPr>
          <p:cNvPr id="29" name="任意多边形: 形状 28"/>
          <p:cNvSpPr/>
          <p:nvPr/>
        </p:nvSpPr>
        <p:spPr>
          <a:xfrm>
            <a:off x="2170593" y="4543723"/>
            <a:ext cx="1027631" cy="227991"/>
          </a:xfrm>
          <a:custGeom>
            <a:avLst/>
            <a:gdLst>
              <a:gd name="connsiteX0" fmla="*/ 691111 w 1027631"/>
              <a:gd name="connsiteY0" fmla="*/ 96921 h 227991"/>
              <a:gd name="connsiteX1" fmla="*/ 684602 w 1027631"/>
              <a:gd name="connsiteY1" fmla="*/ 97917 h 227991"/>
              <a:gd name="connsiteX2" fmla="*/ 677515 w 1027631"/>
              <a:gd name="connsiteY2" fmla="*/ 102413 h 227991"/>
              <a:gd name="connsiteX3" fmla="*/ 670086 w 1027631"/>
              <a:gd name="connsiteY3" fmla="*/ 117844 h 227991"/>
              <a:gd name="connsiteX4" fmla="*/ 667457 w 1027631"/>
              <a:gd name="connsiteY4" fmla="*/ 145390 h 227991"/>
              <a:gd name="connsiteX5" fmla="*/ 711327 w 1027631"/>
              <a:gd name="connsiteY5" fmla="*/ 145390 h 227991"/>
              <a:gd name="connsiteX6" fmla="*/ 708774 w 1027631"/>
              <a:gd name="connsiteY6" fmla="*/ 117844 h 227991"/>
              <a:gd name="connsiteX7" fmla="*/ 702792 w 1027631"/>
              <a:gd name="connsiteY7" fmla="*/ 102413 h 227991"/>
              <a:gd name="connsiteX8" fmla="*/ 696887 w 1027631"/>
              <a:gd name="connsiteY8" fmla="*/ 97917 h 227991"/>
              <a:gd name="connsiteX9" fmla="*/ 253719 w 1027631"/>
              <a:gd name="connsiteY9" fmla="*/ 96885 h 227991"/>
              <a:gd name="connsiteX10" fmla="*/ 246642 w 1027631"/>
              <a:gd name="connsiteY10" fmla="*/ 97917 h 227991"/>
              <a:gd name="connsiteX11" fmla="*/ 239365 w 1027631"/>
              <a:gd name="connsiteY11" fmla="*/ 102413 h 227991"/>
              <a:gd name="connsiteX12" fmla="*/ 231441 w 1027631"/>
              <a:gd name="connsiteY12" fmla="*/ 121882 h 227991"/>
              <a:gd name="connsiteX13" fmla="*/ 229002 w 1027631"/>
              <a:gd name="connsiteY13" fmla="*/ 157582 h 227991"/>
              <a:gd name="connsiteX14" fmla="*/ 231441 w 1027631"/>
              <a:gd name="connsiteY14" fmla="*/ 194767 h 227991"/>
              <a:gd name="connsiteX15" fmla="*/ 239365 w 1027631"/>
              <a:gd name="connsiteY15" fmla="*/ 212751 h 227991"/>
              <a:gd name="connsiteX16" fmla="*/ 246642 w 1027631"/>
              <a:gd name="connsiteY16" fmla="*/ 217246 h 227991"/>
              <a:gd name="connsiteX17" fmla="*/ 253719 w 1027631"/>
              <a:gd name="connsiteY17" fmla="*/ 218279 h 227991"/>
              <a:gd name="connsiteX18" fmla="*/ 261099 w 1027631"/>
              <a:gd name="connsiteY18" fmla="*/ 217246 h 227991"/>
              <a:gd name="connsiteX19" fmla="*/ 268300 w 1027631"/>
              <a:gd name="connsiteY19" fmla="*/ 212751 h 227991"/>
              <a:gd name="connsiteX20" fmla="*/ 276225 w 1027631"/>
              <a:gd name="connsiteY20" fmla="*/ 194767 h 227991"/>
              <a:gd name="connsiteX21" fmla="*/ 278663 w 1027631"/>
              <a:gd name="connsiteY21" fmla="*/ 157582 h 227991"/>
              <a:gd name="connsiteX22" fmla="*/ 276225 w 1027631"/>
              <a:gd name="connsiteY22" fmla="*/ 121882 h 227991"/>
              <a:gd name="connsiteX23" fmla="*/ 268300 w 1027631"/>
              <a:gd name="connsiteY23" fmla="*/ 102413 h 227991"/>
              <a:gd name="connsiteX24" fmla="*/ 261099 w 1027631"/>
              <a:gd name="connsiteY24" fmla="*/ 97917 h 227991"/>
              <a:gd name="connsiteX25" fmla="*/ 853973 w 1027631"/>
              <a:gd name="connsiteY25" fmla="*/ 89916 h 227991"/>
              <a:gd name="connsiteX26" fmla="*/ 855341 w 1027631"/>
              <a:gd name="connsiteY26" fmla="*/ 90491 h 227991"/>
              <a:gd name="connsiteX27" fmla="*/ 857652 w 1027631"/>
              <a:gd name="connsiteY27" fmla="*/ 89916 h 227991"/>
              <a:gd name="connsiteX28" fmla="*/ 889732 w 1027631"/>
              <a:gd name="connsiteY28" fmla="*/ 103404 h 227991"/>
              <a:gd name="connsiteX29" fmla="*/ 901239 w 1027631"/>
              <a:gd name="connsiteY29" fmla="*/ 141123 h 227991"/>
              <a:gd name="connsiteX30" fmla="*/ 901239 w 1027631"/>
              <a:gd name="connsiteY30" fmla="*/ 215799 h 227991"/>
              <a:gd name="connsiteX31" fmla="*/ 911885 w 1027631"/>
              <a:gd name="connsiteY31" fmla="*/ 215799 h 227991"/>
              <a:gd name="connsiteX32" fmla="*/ 915564 w 1027631"/>
              <a:gd name="connsiteY32" fmla="*/ 215799 h 227991"/>
              <a:gd name="connsiteX33" fmla="*/ 917088 w 1027631"/>
              <a:gd name="connsiteY33" fmla="*/ 217323 h 227991"/>
              <a:gd name="connsiteX34" fmla="*/ 917088 w 1027631"/>
              <a:gd name="connsiteY34" fmla="*/ 220980 h 227991"/>
              <a:gd name="connsiteX35" fmla="*/ 915564 w 1027631"/>
              <a:gd name="connsiteY35" fmla="*/ 222504 h 227991"/>
              <a:gd name="connsiteX36" fmla="*/ 911885 w 1027631"/>
              <a:gd name="connsiteY36" fmla="*/ 222504 h 227991"/>
              <a:gd name="connsiteX37" fmla="*/ 860395 w 1027631"/>
              <a:gd name="connsiteY37" fmla="*/ 222504 h 227991"/>
              <a:gd name="connsiteX38" fmla="*/ 856716 w 1027631"/>
              <a:gd name="connsiteY38" fmla="*/ 222504 h 227991"/>
              <a:gd name="connsiteX39" fmla="*/ 855192 w 1027631"/>
              <a:gd name="connsiteY39" fmla="*/ 220980 h 227991"/>
              <a:gd name="connsiteX40" fmla="*/ 855192 w 1027631"/>
              <a:gd name="connsiteY40" fmla="*/ 217323 h 227991"/>
              <a:gd name="connsiteX41" fmla="*/ 856716 w 1027631"/>
              <a:gd name="connsiteY41" fmla="*/ 215799 h 227991"/>
              <a:gd name="connsiteX42" fmla="*/ 860395 w 1027631"/>
              <a:gd name="connsiteY42" fmla="*/ 215799 h 227991"/>
              <a:gd name="connsiteX43" fmla="*/ 870737 w 1027631"/>
              <a:gd name="connsiteY43" fmla="*/ 215799 h 227991"/>
              <a:gd name="connsiteX44" fmla="*/ 870737 w 1027631"/>
              <a:gd name="connsiteY44" fmla="*/ 125273 h 227991"/>
              <a:gd name="connsiteX45" fmla="*/ 865441 w 1027631"/>
              <a:gd name="connsiteY45" fmla="*/ 103518 h 227991"/>
              <a:gd name="connsiteX46" fmla="*/ 855464 w 1027631"/>
              <a:gd name="connsiteY46" fmla="*/ 97519 h 227991"/>
              <a:gd name="connsiteX47" fmla="*/ 840164 w 1027631"/>
              <a:gd name="connsiteY47" fmla="*/ 103785 h 227991"/>
              <a:gd name="connsiteX48" fmla="*/ 830220 w 1027631"/>
              <a:gd name="connsiteY48" fmla="*/ 122835 h 227991"/>
              <a:gd name="connsiteX49" fmla="*/ 830220 w 1027631"/>
              <a:gd name="connsiteY49" fmla="*/ 215799 h 227991"/>
              <a:gd name="connsiteX50" fmla="*/ 840562 w 1027631"/>
              <a:gd name="connsiteY50" fmla="*/ 215799 h 227991"/>
              <a:gd name="connsiteX51" fmla="*/ 844241 w 1027631"/>
              <a:gd name="connsiteY51" fmla="*/ 215799 h 227991"/>
              <a:gd name="connsiteX52" fmla="*/ 845765 w 1027631"/>
              <a:gd name="connsiteY52" fmla="*/ 217323 h 227991"/>
              <a:gd name="connsiteX53" fmla="*/ 845765 w 1027631"/>
              <a:gd name="connsiteY53" fmla="*/ 220980 h 227991"/>
              <a:gd name="connsiteX54" fmla="*/ 844241 w 1027631"/>
              <a:gd name="connsiteY54" fmla="*/ 222504 h 227991"/>
              <a:gd name="connsiteX55" fmla="*/ 840562 w 1027631"/>
              <a:gd name="connsiteY55" fmla="*/ 222504 h 227991"/>
              <a:gd name="connsiteX56" fmla="*/ 788463 w 1027631"/>
              <a:gd name="connsiteY56" fmla="*/ 222504 h 227991"/>
              <a:gd name="connsiteX57" fmla="*/ 784784 w 1027631"/>
              <a:gd name="connsiteY57" fmla="*/ 222504 h 227991"/>
              <a:gd name="connsiteX58" fmla="*/ 783260 w 1027631"/>
              <a:gd name="connsiteY58" fmla="*/ 220980 h 227991"/>
              <a:gd name="connsiteX59" fmla="*/ 783260 w 1027631"/>
              <a:gd name="connsiteY59" fmla="*/ 217323 h 227991"/>
              <a:gd name="connsiteX60" fmla="*/ 784784 w 1027631"/>
              <a:gd name="connsiteY60" fmla="*/ 215799 h 227991"/>
              <a:gd name="connsiteX61" fmla="*/ 788463 w 1027631"/>
              <a:gd name="connsiteY61" fmla="*/ 215799 h 227991"/>
              <a:gd name="connsiteX62" fmla="*/ 799414 w 1027631"/>
              <a:gd name="connsiteY62" fmla="*/ 215799 h 227991"/>
              <a:gd name="connsiteX63" fmla="*/ 799414 w 1027631"/>
              <a:gd name="connsiteY63" fmla="*/ 99060 h 227991"/>
              <a:gd name="connsiteX64" fmla="*/ 788463 w 1027631"/>
              <a:gd name="connsiteY64" fmla="*/ 99060 h 227991"/>
              <a:gd name="connsiteX65" fmla="*/ 784784 w 1027631"/>
              <a:gd name="connsiteY65" fmla="*/ 99060 h 227991"/>
              <a:gd name="connsiteX66" fmla="*/ 783679 w 1027631"/>
              <a:gd name="connsiteY66" fmla="*/ 98679 h 227991"/>
              <a:gd name="connsiteX67" fmla="*/ 783260 w 1027631"/>
              <a:gd name="connsiteY67" fmla="*/ 97841 h 227991"/>
              <a:gd name="connsiteX68" fmla="*/ 783260 w 1027631"/>
              <a:gd name="connsiteY68" fmla="*/ 94183 h 227991"/>
              <a:gd name="connsiteX69" fmla="*/ 784784 w 1027631"/>
              <a:gd name="connsiteY69" fmla="*/ 92659 h 227991"/>
              <a:gd name="connsiteX70" fmla="*/ 788463 w 1027631"/>
              <a:gd name="connsiteY70" fmla="*/ 92659 h 227991"/>
              <a:gd name="connsiteX71" fmla="*/ 825017 w 1027631"/>
              <a:gd name="connsiteY71" fmla="*/ 92659 h 227991"/>
              <a:gd name="connsiteX72" fmla="*/ 828696 w 1027631"/>
              <a:gd name="connsiteY72" fmla="*/ 92659 h 227991"/>
              <a:gd name="connsiteX73" fmla="*/ 830220 w 1027631"/>
              <a:gd name="connsiteY73" fmla="*/ 94183 h 227991"/>
              <a:gd name="connsiteX74" fmla="*/ 830220 w 1027631"/>
              <a:gd name="connsiteY74" fmla="*/ 102747 h 227991"/>
              <a:gd name="connsiteX75" fmla="*/ 838657 w 1027631"/>
              <a:gd name="connsiteY75" fmla="*/ 93726 h 227991"/>
              <a:gd name="connsiteX76" fmla="*/ 853973 w 1027631"/>
              <a:gd name="connsiteY76" fmla="*/ 89916 h 227991"/>
              <a:gd name="connsiteX77" fmla="*/ 689381 w 1027631"/>
              <a:gd name="connsiteY77" fmla="*/ 89916 h 227991"/>
              <a:gd name="connsiteX78" fmla="*/ 690835 w 1027631"/>
              <a:gd name="connsiteY78" fmla="*/ 90478 h 227991"/>
              <a:gd name="connsiteX79" fmla="*/ 693060 w 1027631"/>
              <a:gd name="connsiteY79" fmla="*/ 89916 h 227991"/>
              <a:gd name="connsiteX80" fmla="*/ 720312 w 1027631"/>
              <a:gd name="connsiteY80" fmla="*/ 100449 h 227991"/>
              <a:gd name="connsiteX81" fmla="*/ 736116 w 1027631"/>
              <a:gd name="connsiteY81" fmla="*/ 124189 h 227991"/>
              <a:gd name="connsiteX82" fmla="*/ 741219 w 1027631"/>
              <a:gd name="connsiteY82" fmla="*/ 149352 h 227991"/>
              <a:gd name="connsiteX83" fmla="*/ 738780 w 1027631"/>
              <a:gd name="connsiteY83" fmla="*/ 151791 h 227991"/>
              <a:gd name="connsiteX84" fmla="*/ 735101 w 1027631"/>
              <a:gd name="connsiteY84" fmla="*/ 151791 h 227991"/>
              <a:gd name="connsiteX85" fmla="*/ 667152 w 1027631"/>
              <a:gd name="connsiteY85" fmla="*/ 151791 h 227991"/>
              <a:gd name="connsiteX86" fmla="*/ 667152 w 1027631"/>
              <a:gd name="connsiteY86" fmla="*/ 157582 h 227991"/>
              <a:gd name="connsiteX87" fmla="*/ 669476 w 1027631"/>
              <a:gd name="connsiteY87" fmla="*/ 194767 h 227991"/>
              <a:gd name="connsiteX88" fmla="*/ 677515 w 1027631"/>
              <a:gd name="connsiteY88" fmla="*/ 212751 h 227991"/>
              <a:gd name="connsiteX89" fmla="*/ 684602 w 1027631"/>
              <a:gd name="connsiteY89" fmla="*/ 217246 h 227991"/>
              <a:gd name="connsiteX90" fmla="*/ 690624 w 1027631"/>
              <a:gd name="connsiteY90" fmla="*/ 218169 h 227991"/>
              <a:gd name="connsiteX91" fmla="*/ 713346 w 1027631"/>
              <a:gd name="connsiteY91" fmla="*/ 211341 h 227991"/>
              <a:gd name="connsiteX92" fmla="*/ 730224 w 1027631"/>
              <a:gd name="connsiteY92" fmla="*/ 192939 h 227991"/>
              <a:gd name="connsiteX93" fmla="*/ 731444 w 1027631"/>
              <a:gd name="connsiteY93" fmla="*/ 192062 h 227991"/>
              <a:gd name="connsiteX94" fmla="*/ 732663 w 1027631"/>
              <a:gd name="connsiteY94" fmla="*/ 192329 h 227991"/>
              <a:gd name="connsiteX95" fmla="*/ 733602 w 1027631"/>
              <a:gd name="connsiteY95" fmla="*/ 193268 h 227991"/>
              <a:gd name="connsiteX96" fmla="*/ 733903 w 1027631"/>
              <a:gd name="connsiteY96" fmla="*/ 192939 h 227991"/>
              <a:gd name="connsiteX97" fmla="*/ 735123 w 1027631"/>
              <a:gd name="connsiteY97" fmla="*/ 192062 h 227991"/>
              <a:gd name="connsiteX98" fmla="*/ 736342 w 1027631"/>
              <a:gd name="connsiteY98" fmla="*/ 192329 h 227991"/>
              <a:gd name="connsiteX99" fmla="*/ 738171 w 1027631"/>
              <a:gd name="connsiteY99" fmla="*/ 194158 h 227991"/>
              <a:gd name="connsiteX100" fmla="*/ 738399 w 1027631"/>
              <a:gd name="connsiteY100" fmla="*/ 194958 h 227991"/>
              <a:gd name="connsiteX101" fmla="*/ 738171 w 1027631"/>
              <a:gd name="connsiteY101" fmla="*/ 195987 h 227991"/>
              <a:gd name="connsiteX102" fmla="*/ 719044 w 1027631"/>
              <a:gd name="connsiteY102" fmla="*/ 217132 h 227991"/>
              <a:gd name="connsiteX103" fmla="*/ 693060 w 1027631"/>
              <a:gd name="connsiteY103" fmla="*/ 225247 h 227991"/>
              <a:gd name="connsiteX104" fmla="*/ 691026 w 1027631"/>
              <a:gd name="connsiteY104" fmla="*/ 224734 h 227991"/>
              <a:gd name="connsiteX105" fmla="*/ 689381 w 1027631"/>
              <a:gd name="connsiteY105" fmla="*/ 225247 h 227991"/>
              <a:gd name="connsiteX106" fmla="*/ 651091 w 1027631"/>
              <a:gd name="connsiteY106" fmla="*/ 205359 h 227991"/>
              <a:gd name="connsiteX107" fmla="*/ 635432 w 1027631"/>
              <a:gd name="connsiteY107" fmla="*/ 157582 h 227991"/>
              <a:gd name="connsiteX108" fmla="*/ 651091 w 1027631"/>
              <a:gd name="connsiteY108" fmla="*/ 109804 h 227991"/>
              <a:gd name="connsiteX109" fmla="*/ 689381 w 1027631"/>
              <a:gd name="connsiteY109" fmla="*/ 89916 h 227991"/>
              <a:gd name="connsiteX110" fmla="*/ 425348 w 1027631"/>
              <a:gd name="connsiteY110" fmla="*/ 89916 h 227991"/>
              <a:gd name="connsiteX111" fmla="*/ 426716 w 1027631"/>
              <a:gd name="connsiteY111" fmla="*/ 90491 h 227991"/>
              <a:gd name="connsiteX112" fmla="*/ 429027 w 1027631"/>
              <a:gd name="connsiteY112" fmla="*/ 89916 h 227991"/>
              <a:gd name="connsiteX113" fmla="*/ 461107 w 1027631"/>
              <a:gd name="connsiteY113" fmla="*/ 103404 h 227991"/>
              <a:gd name="connsiteX114" fmla="*/ 472614 w 1027631"/>
              <a:gd name="connsiteY114" fmla="*/ 141123 h 227991"/>
              <a:gd name="connsiteX115" fmla="*/ 472614 w 1027631"/>
              <a:gd name="connsiteY115" fmla="*/ 215799 h 227991"/>
              <a:gd name="connsiteX116" fmla="*/ 483260 w 1027631"/>
              <a:gd name="connsiteY116" fmla="*/ 215799 h 227991"/>
              <a:gd name="connsiteX117" fmla="*/ 486939 w 1027631"/>
              <a:gd name="connsiteY117" fmla="*/ 215799 h 227991"/>
              <a:gd name="connsiteX118" fmla="*/ 488463 w 1027631"/>
              <a:gd name="connsiteY118" fmla="*/ 217323 h 227991"/>
              <a:gd name="connsiteX119" fmla="*/ 488463 w 1027631"/>
              <a:gd name="connsiteY119" fmla="*/ 220980 h 227991"/>
              <a:gd name="connsiteX120" fmla="*/ 486939 w 1027631"/>
              <a:gd name="connsiteY120" fmla="*/ 222504 h 227991"/>
              <a:gd name="connsiteX121" fmla="*/ 483260 w 1027631"/>
              <a:gd name="connsiteY121" fmla="*/ 222504 h 227991"/>
              <a:gd name="connsiteX122" fmla="*/ 431770 w 1027631"/>
              <a:gd name="connsiteY122" fmla="*/ 222504 h 227991"/>
              <a:gd name="connsiteX123" fmla="*/ 428091 w 1027631"/>
              <a:gd name="connsiteY123" fmla="*/ 222504 h 227991"/>
              <a:gd name="connsiteX124" fmla="*/ 426567 w 1027631"/>
              <a:gd name="connsiteY124" fmla="*/ 220980 h 227991"/>
              <a:gd name="connsiteX125" fmla="*/ 426567 w 1027631"/>
              <a:gd name="connsiteY125" fmla="*/ 217323 h 227991"/>
              <a:gd name="connsiteX126" fmla="*/ 428091 w 1027631"/>
              <a:gd name="connsiteY126" fmla="*/ 215799 h 227991"/>
              <a:gd name="connsiteX127" fmla="*/ 431770 w 1027631"/>
              <a:gd name="connsiteY127" fmla="*/ 215799 h 227991"/>
              <a:gd name="connsiteX128" fmla="*/ 442112 w 1027631"/>
              <a:gd name="connsiteY128" fmla="*/ 215799 h 227991"/>
              <a:gd name="connsiteX129" fmla="*/ 442112 w 1027631"/>
              <a:gd name="connsiteY129" fmla="*/ 125273 h 227991"/>
              <a:gd name="connsiteX130" fmla="*/ 436816 w 1027631"/>
              <a:gd name="connsiteY130" fmla="*/ 103518 h 227991"/>
              <a:gd name="connsiteX131" fmla="*/ 426839 w 1027631"/>
              <a:gd name="connsiteY131" fmla="*/ 97519 h 227991"/>
              <a:gd name="connsiteX132" fmla="*/ 411539 w 1027631"/>
              <a:gd name="connsiteY132" fmla="*/ 103785 h 227991"/>
              <a:gd name="connsiteX133" fmla="*/ 401595 w 1027631"/>
              <a:gd name="connsiteY133" fmla="*/ 122835 h 227991"/>
              <a:gd name="connsiteX134" fmla="*/ 401595 w 1027631"/>
              <a:gd name="connsiteY134" fmla="*/ 215799 h 227991"/>
              <a:gd name="connsiteX135" fmla="*/ 411937 w 1027631"/>
              <a:gd name="connsiteY135" fmla="*/ 215799 h 227991"/>
              <a:gd name="connsiteX136" fmla="*/ 415616 w 1027631"/>
              <a:gd name="connsiteY136" fmla="*/ 215799 h 227991"/>
              <a:gd name="connsiteX137" fmla="*/ 417140 w 1027631"/>
              <a:gd name="connsiteY137" fmla="*/ 217323 h 227991"/>
              <a:gd name="connsiteX138" fmla="*/ 417140 w 1027631"/>
              <a:gd name="connsiteY138" fmla="*/ 220980 h 227991"/>
              <a:gd name="connsiteX139" fmla="*/ 415616 w 1027631"/>
              <a:gd name="connsiteY139" fmla="*/ 222504 h 227991"/>
              <a:gd name="connsiteX140" fmla="*/ 411937 w 1027631"/>
              <a:gd name="connsiteY140" fmla="*/ 222504 h 227991"/>
              <a:gd name="connsiteX141" fmla="*/ 359838 w 1027631"/>
              <a:gd name="connsiteY141" fmla="*/ 222504 h 227991"/>
              <a:gd name="connsiteX142" fmla="*/ 356159 w 1027631"/>
              <a:gd name="connsiteY142" fmla="*/ 222504 h 227991"/>
              <a:gd name="connsiteX143" fmla="*/ 354635 w 1027631"/>
              <a:gd name="connsiteY143" fmla="*/ 220980 h 227991"/>
              <a:gd name="connsiteX144" fmla="*/ 354635 w 1027631"/>
              <a:gd name="connsiteY144" fmla="*/ 217323 h 227991"/>
              <a:gd name="connsiteX145" fmla="*/ 356159 w 1027631"/>
              <a:gd name="connsiteY145" fmla="*/ 215799 h 227991"/>
              <a:gd name="connsiteX146" fmla="*/ 359838 w 1027631"/>
              <a:gd name="connsiteY146" fmla="*/ 215799 h 227991"/>
              <a:gd name="connsiteX147" fmla="*/ 370789 w 1027631"/>
              <a:gd name="connsiteY147" fmla="*/ 215799 h 227991"/>
              <a:gd name="connsiteX148" fmla="*/ 370789 w 1027631"/>
              <a:gd name="connsiteY148" fmla="*/ 99060 h 227991"/>
              <a:gd name="connsiteX149" fmla="*/ 359838 w 1027631"/>
              <a:gd name="connsiteY149" fmla="*/ 99060 h 227991"/>
              <a:gd name="connsiteX150" fmla="*/ 356159 w 1027631"/>
              <a:gd name="connsiteY150" fmla="*/ 99060 h 227991"/>
              <a:gd name="connsiteX151" fmla="*/ 355054 w 1027631"/>
              <a:gd name="connsiteY151" fmla="*/ 98679 h 227991"/>
              <a:gd name="connsiteX152" fmla="*/ 354635 w 1027631"/>
              <a:gd name="connsiteY152" fmla="*/ 97841 h 227991"/>
              <a:gd name="connsiteX153" fmla="*/ 354635 w 1027631"/>
              <a:gd name="connsiteY153" fmla="*/ 94183 h 227991"/>
              <a:gd name="connsiteX154" fmla="*/ 356159 w 1027631"/>
              <a:gd name="connsiteY154" fmla="*/ 92659 h 227991"/>
              <a:gd name="connsiteX155" fmla="*/ 359838 w 1027631"/>
              <a:gd name="connsiteY155" fmla="*/ 92659 h 227991"/>
              <a:gd name="connsiteX156" fmla="*/ 396392 w 1027631"/>
              <a:gd name="connsiteY156" fmla="*/ 92659 h 227991"/>
              <a:gd name="connsiteX157" fmla="*/ 400071 w 1027631"/>
              <a:gd name="connsiteY157" fmla="*/ 92659 h 227991"/>
              <a:gd name="connsiteX158" fmla="*/ 401595 w 1027631"/>
              <a:gd name="connsiteY158" fmla="*/ 94183 h 227991"/>
              <a:gd name="connsiteX159" fmla="*/ 401595 w 1027631"/>
              <a:gd name="connsiteY159" fmla="*/ 102747 h 227991"/>
              <a:gd name="connsiteX160" fmla="*/ 410032 w 1027631"/>
              <a:gd name="connsiteY160" fmla="*/ 93726 h 227991"/>
              <a:gd name="connsiteX161" fmla="*/ 425348 w 1027631"/>
              <a:gd name="connsiteY161" fmla="*/ 89916 h 227991"/>
              <a:gd name="connsiteX162" fmla="*/ 251841 w 1027631"/>
              <a:gd name="connsiteY162" fmla="*/ 89916 h 227991"/>
              <a:gd name="connsiteX163" fmla="*/ 253690 w 1027631"/>
              <a:gd name="connsiteY163" fmla="*/ 90376 h 227991"/>
              <a:gd name="connsiteX164" fmla="*/ 255520 w 1027631"/>
              <a:gd name="connsiteY164" fmla="*/ 89916 h 227991"/>
              <a:gd name="connsiteX165" fmla="*/ 294534 w 1027631"/>
              <a:gd name="connsiteY165" fmla="*/ 109804 h 227991"/>
              <a:gd name="connsiteX166" fmla="*/ 310689 w 1027631"/>
              <a:gd name="connsiteY166" fmla="*/ 157582 h 227991"/>
              <a:gd name="connsiteX167" fmla="*/ 294534 w 1027631"/>
              <a:gd name="connsiteY167" fmla="*/ 205359 h 227991"/>
              <a:gd name="connsiteX168" fmla="*/ 255520 w 1027631"/>
              <a:gd name="connsiteY168" fmla="*/ 225247 h 227991"/>
              <a:gd name="connsiteX169" fmla="*/ 253690 w 1027631"/>
              <a:gd name="connsiteY169" fmla="*/ 224787 h 227991"/>
              <a:gd name="connsiteX170" fmla="*/ 251841 w 1027631"/>
              <a:gd name="connsiteY170" fmla="*/ 225247 h 227991"/>
              <a:gd name="connsiteX171" fmla="*/ 213245 w 1027631"/>
              <a:gd name="connsiteY171" fmla="*/ 205359 h 227991"/>
              <a:gd name="connsiteX172" fmla="*/ 197282 w 1027631"/>
              <a:gd name="connsiteY172" fmla="*/ 157582 h 227991"/>
              <a:gd name="connsiteX173" fmla="*/ 213245 w 1027631"/>
              <a:gd name="connsiteY173" fmla="*/ 109804 h 227991"/>
              <a:gd name="connsiteX174" fmla="*/ 251841 w 1027631"/>
              <a:gd name="connsiteY174" fmla="*/ 89916 h 227991"/>
              <a:gd name="connsiteX175" fmla="*/ 998182 w 1027631"/>
              <a:gd name="connsiteY175" fmla="*/ 42101 h 227991"/>
              <a:gd name="connsiteX176" fmla="*/ 999210 w 1027631"/>
              <a:gd name="connsiteY176" fmla="*/ 43587 h 227991"/>
              <a:gd name="connsiteX177" fmla="*/ 999210 w 1027631"/>
              <a:gd name="connsiteY177" fmla="*/ 43819 h 227991"/>
              <a:gd name="connsiteX178" fmla="*/ 1000146 w 1027631"/>
              <a:gd name="connsiteY178" fmla="*/ 42672 h 227991"/>
              <a:gd name="connsiteX179" fmla="*/ 1001861 w 1027631"/>
              <a:gd name="connsiteY179" fmla="*/ 42101 h 227991"/>
              <a:gd name="connsiteX180" fmla="*/ 1002889 w 1027631"/>
              <a:gd name="connsiteY180" fmla="*/ 43587 h 227991"/>
              <a:gd name="connsiteX181" fmla="*/ 1002889 w 1027631"/>
              <a:gd name="connsiteY181" fmla="*/ 92659 h 227991"/>
              <a:gd name="connsiteX182" fmla="*/ 1020546 w 1027631"/>
              <a:gd name="connsiteY182" fmla="*/ 92659 h 227991"/>
              <a:gd name="connsiteX183" fmla="*/ 1024225 w 1027631"/>
              <a:gd name="connsiteY183" fmla="*/ 92659 h 227991"/>
              <a:gd name="connsiteX184" fmla="*/ 1025749 w 1027631"/>
              <a:gd name="connsiteY184" fmla="*/ 94183 h 227991"/>
              <a:gd name="connsiteX185" fmla="*/ 1025749 w 1027631"/>
              <a:gd name="connsiteY185" fmla="*/ 97841 h 227991"/>
              <a:gd name="connsiteX186" fmla="*/ 1025330 w 1027631"/>
              <a:gd name="connsiteY186" fmla="*/ 98679 h 227991"/>
              <a:gd name="connsiteX187" fmla="*/ 1024225 w 1027631"/>
              <a:gd name="connsiteY187" fmla="*/ 99060 h 227991"/>
              <a:gd name="connsiteX188" fmla="*/ 1020546 w 1027631"/>
              <a:gd name="connsiteY188" fmla="*/ 99060 h 227991"/>
              <a:gd name="connsiteX189" fmla="*/ 1002889 w 1027631"/>
              <a:gd name="connsiteY189" fmla="*/ 99060 h 227991"/>
              <a:gd name="connsiteX190" fmla="*/ 1002889 w 1027631"/>
              <a:gd name="connsiteY190" fmla="*/ 208179 h 227991"/>
              <a:gd name="connsiteX191" fmla="*/ 1004375 w 1027631"/>
              <a:gd name="connsiteY191" fmla="*/ 213513 h 227991"/>
              <a:gd name="connsiteX192" fmla="*/ 1006207 w 1027631"/>
              <a:gd name="connsiteY192" fmla="*/ 214281 h 227991"/>
              <a:gd name="connsiteX193" fmla="*/ 1013307 w 1027631"/>
              <a:gd name="connsiteY193" fmla="*/ 210007 h 227991"/>
              <a:gd name="connsiteX194" fmla="*/ 1019632 w 1027631"/>
              <a:gd name="connsiteY194" fmla="*/ 195682 h 227991"/>
              <a:gd name="connsiteX195" fmla="*/ 1020470 w 1027631"/>
              <a:gd name="connsiteY195" fmla="*/ 194653 h 227991"/>
              <a:gd name="connsiteX196" fmla="*/ 1021766 w 1027631"/>
              <a:gd name="connsiteY196" fmla="*/ 194767 h 227991"/>
              <a:gd name="connsiteX197" fmla="*/ 1022375 w 1027631"/>
              <a:gd name="connsiteY197" fmla="*/ 195072 h 227991"/>
              <a:gd name="connsiteX198" fmla="*/ 1023412 w 1027631"/>
              <a:gd name="connsiteY198" fmla="*/ 195559 h 227991"/>
              <a:gd name="connsiteX199" fmla="*/ 1024149 w 1027631"/>
              <a:gd name="connsiteY199" fmla="*/ 194653 h 227991"/>
              <a:gd name="connsiteX200" fmla="*/ 1025445 w 1027631"/>
              <a:gd name="connsiteY200" fmla="*/ 194767 h 227991"/>
              <a:gd name="connsiteX201" fmla="*/ 1026054 w 1027631"/>
              <a:gd name="connsiteY201" fmla="*/ 195072 h 227991"/>
              <a:gd name="connsiteX202" fmla="*/ 1027273 w 1027631"/>
              <a:gd name="connsiteY202" fmla="*/ 195644 h 227991"/>
              <a:gd name="connsiteX203" fmla="*/ 1027578 w 1027631"/>
              <a:gd name="connsiteY203" fmla="*/ 196901 h 227991"/>
              <a:gd name="connsiteX204" fmla="*/ 1018853 w 1027631"/>
              <a:gd name="connsiteY204" fmla="*/ 217132 h 227991"/>
              <a:gd name="connsiteX205" fmla="*/ 999841 w 1027631"/>
              <a:gd name="connsiteY205" fmla="*/ 225247 h 227991"/>
              <a:gd name="connsiteX206" fmla="*/ 997992 w 1027631"/>
              <a:gd name="connsiteY206" fmla="*/ 224466 h 227991"/>
              <a:gd name="connsiteX207" fmla="*/ 996162 w 1027631"/>
              <a:gd name="connsiteY207" fmla="*/ 225247 h 227991"/>
              <a:gd name="connsiteX208" fmla="*/ 977951 w 1027631"/>
              <a:gd name="connsiteY208" fmla="*/ 217551 h 227991"/>
              <a:gd name="connsiteX209" fmla="*/ 972083 w 1027631"/>
              <a:gd name="connsiteY209" fmla="*/ 194767 h 227991"/>
              <a:gd name="connsiteX210" fmla="*/ 972083 w 1027631"/>
              <a:gd name="connsiteY210" fmla="*/ 99060 h 227991"/>
              <a:gd name="connsiteX211" fmla="*/ 957474 w 1027631"/>
              <a:gd name="connsiteY211" fmla="*/ 99060 h 227991"/>
              <a:gd name="connsiteX212" fmla="*/ 953795 w 1027631"/>
              <a:gd name="connsiteY212" fmla="*/ 99060 h 227991"/>
              <a:gd name="connsiteX213" fmla="*/ 952690 w 1027631"/>
              <a:gd name="connsiteY213" fmla="*/ 98679 h 227991"/>
              <a:gd name="connsiteX214" fmla="*/ 952271 w 1027631"/>
              <a:gd name="connsiteY214" fmla="*/ 97841 h 227991"/>
              <a:gd name="connsiteX215" fmla="*/ 952271 w 1027631"/>
              <a:gd name="connsiteY215" fmla="*/ 94183 h 227991"/>
              <a:gd name="connsiteX216" fmla="*/ 953795 w 1027631"/>
              <a:gd name="connsiteY216" fmla="*/ 92659 h 227991"/>
              <a:gd name="connsiteX217" fmla="*/ 957474 w 1027631"/>
              <a:gd name="connsiteY217" fmla="*/ 92659 h 227991"/>
              <a:gd name="connsiteX218" fmla="*/ 972083 w 1027631"/>
              <a:gd name="connsiteY218" fmla="*/ 92659 h 227991"/>
              <a:gd name="connsiteX219" fmla="*/ 972083 w 1027631"/>
              <a:gd name="connsiteY219" fmla="*/ 62789 h 227991"/>
              <a:gd name="connsiteX220" fmla="*/ 972464 w 1027631"/>
              <a:gd name="connsiteY220" fmla="*/ 61798 h 227991"/>
              <a:gd name="connsiteX221" fmla="*/ 973302 w 1027631"/>
              <a:gd name="connsiteY221" fmla="*/ 61265 h 227991"/>
              <a:gd name="connsiteX222" fmla="*/ 986828 w 1027631"/>
              <a:gd name="connsiteY222" fmla="*/ 54483 h 227991"/>
              <a:gd name="connsiteX223" fmla="*/ 996467 w 1027631"/>
              <a:gd name="connsiteY223" fmla="*/ 42672 h 227991"/>
              <a:gd name="connsiteX224" fmla="*/ 998182 w 1027631"/>
              <a:gd name="connsiteY224" fmla="*/ 42101 h 227991"/>
              <a:gd name="connsiteX225" fmla="*/ 569557 w 1027631"/>
              <a:gd name="connsiteY225" fmla="*/ 42101 h 227991"/>
              <a:gd name="connsiteX226" fmla="*/ 570585 w 1027631"/>
              <a:gd name="connsiteY226" fmla="*/ 43587 h 227991"/>
              <a:gd name="connsiteX227" fmla="*/ 570585 w 1027631"/>
              <a:gd name="connsiteY227" fmla="*/ 43819 h 227991"/>
              <a:gd name="connsiteX228" fmla="*/ 571521 w 1027631"/>
              <a:gd name="connsiteY228" fmla="*/ 42672 h 227991"/>
              <a:gd name="connsiteX229" fmla="*/ 573236 w 1027631"/>
              <a:gd name="connsiteY229" fmla="*/ 42101 h 227991"/>
              <a:gd name="connsiteX230" fmla="*/ 574264 w 1027631"/>
              <a:gd name="connsiteY230" fmla="*/ 43587 h 227991"/>
              <a:gd name="connsiteX231" fmla="*/ 574264 w 1027631"/>
              <a:gd name="connsiteY231" fmla="*/ 92659 h 227991"/>
              <a:gd name="connsiteX232" fmla="*/ 591921 w 1027631"/>
              <a:gd name="connsiteY232" fmla="*/ 92659 h 227991"/>
              <a:gd name="connsiteX233" fmla="*/ 595600 w 1027631"/>
              <a:gd name="connsiteY233" fmla="*/ 92659 h 227991"/>
              <a:gd name="connsiteX234" fmla="*/ 597124 w 1027631"/>
              <a:gd name="connsiteY234" fmla="*/ 94183 h 227991"/>
              <a:gd name="connsiteX235" fmla="*/ 597124 w 1027631"/>
              <a:gd name="connsiteY235" fmla="*/ 97841 h 227991"/>
              <a:gd name="connsiteX236" fmla="*/ 596705 w 1027631"/>
              <a:gd name="connsiteY236" fmla="*/ 98679 h 227991"/>
              <a:gd name="connsiteX237" fmla="*/ 595600 w 1027631"/>
              <a:gd name="connsiteY237" fmla="*/ 99060 h 227991"/>
              <a:gd name="connsiteX238" fmla="*/ 591921 w 1027631"/>
              <a:gd name="connsiteY238" fmla="*/ 99060 h 227991"/>
              <a:gd name="connsiteX239" fmla="*/ 574264 w 1027631"/>
              <a:gd name="connsiteY239" fmla="*/ 99060 h 227991"/>
              <a:gd name="connsiteX240" fmla="*/ 574264 w 1027631"/>
              <a:gd name="connsiteY240" fmla="*/ 208179 h 227991"/>
              <a:gd name="connsiteX241" fmla="*/ 575750 w 1027631"/>
              <a:gd name="connsiteY241" fmla="*/ 213513 h 227991"/>
              <a:gd name="connsiteX242" fmla="*/ 577582 w 1027631"/>
              <a:gd name="connsiteY242" fmla="*/ 214281 h 227991"/>
              <a:gd name="connsiteX243" fmla="*/ 584682 w 1027631"/>
              <a:gd name="connsiteY243" fmla="*/ 210007 h 227991"/>
              <a:gd name="connsiteX244" fmla="*/ 591007 w 1027631"/>
              <a:gd name="connsiteY244" fmla="*/ 195682 h 227991"/>
              <a:gd name="connsiteX245" fmla="*/ 591845 w 1027631"/>
              <a:gd name="connsiteY245" fmla="*/ 194653 h 227991"/>
              <a:gd name="connsiteX246" fmla="*/ 593141 w 1027631"/>
              <a:gd name="connsiteY246" fmla="*/ 194767 h 227991"/>
              <a:gd name="connsiteX247" fmla="*/ 593750 w 1027631"/>
              <a:gd name="connsiteY247" fmla="*/ 195072 h 227991"/>
              <a:gd name="connsiteX248" fmla="*/ 594787 w 1027631"/>
              <a:gd name="connsiteY248" fmla="*/ 195559 h 227991"/>
              <a:gd name="connsiteX249" fmla="*/ 595524 w 1027631"/>
              <a:gd name="connsiteY249" fmla="*/ 194653 h 227991"/>
              <a:gd name="connsiteX250" fmla="*/ 596820 w 1027631"/>
              <a:gd name="connsiteY250" fmla="*/ 194767 h 227991"/>
              <a:gd name="connsiteX251" fmla="*/ 597429 w 1027631"/>
              <a:gd name="connsiteY251" fmla="*/ 195072 h 227991"/>
              <a:gd name="connsiteX252" fmla="*/ 598648 w 1027631"/>
              <a:gd name="connsiteY252" fmla="*/ 195644 h 227991"/>
              <a:gd name="connsiteX253" fmla="*/ 598953 w 1027631"/>
              <a:gd name="connsiteY253" fmla="*/ 196901 h 227991"/>
              <a:gd name="connsiteX254" fmla="*/ 590228 w 1027631"/>
              <a:gd name="connsiteY254" fmla="*/ 217132 h 227991"/>
              <a:gd name="connsiteX255" fmla="*/ 571216 w 1027631"/>
              <a:gd name="connsiteY255" fmla="*/ 225247 h 227991"/>
              <a:gd name="connsiteX256" fmla="*/ 569367 w 1027631"/>
              <a:gd name="connsiteY256" fmla="*/ 224466 h 227991"/>
              <a:gd name="connsiteX257" fmla="*/ 567537 w 1027631"/>
              <a:gd name="connsiteY257" fmla="*/ 225247 h 227991"/>
              <a:gd name="connsiteX258" fmla="*/ 549326 w 1027631"/>
              <a:gd name="connsiteY258" fmla="*/ 217551 h 227991"/>
              <a:gd name="connsiteX259" fmla="*/ 543458 w 1027631"/>
              <a:gd name="connsiteY259" fmla="*/ 194767 h 227991"/>
              <a:gd name="connsiteX260" fmla="*/ 543458 w 1027631"/>
              <a:gd name="connsiteY260" fmla="*/ 99060 h 227991"/>
              <a:gd name="connsiteX261" fmla="*/ 528849 w 1027631"/>
              <a:gd name="connsiteY261" fmla="*/ 99060 h 227991"/>
              <a:gd name="connsiteX262" fmla="*/ 525170 w 1027631"/>
              <a:gd name="connsiteY262" fmla="*/ 99060 h 227991"/>
              <a:gd name="connsiteX263" fmla="*/ 524065 w 1027631"/>
              <a:gd name="connsiteY263" fmla="*/ 98679 h 227991"/>
              <a:gd name="connsiteX264" fmla="*/ 523646 w 1027631"/>
              <a:gd name="connsiteY264" fmla="*/ 97841 h 227991"/>
              <a:gd name="connsiteX265" fmla="*/ 523646 w 1027631"/>
              <a:gd name="connsiteY265" fmla="*/ 94183 h 227991"/>
              <a:gd name="connsiteX266" fmla="*/ 525170 w 1027631"/>
              <a:gd name="connsiteY266" fmla="*/ 92659 h 227991"/>
              <a:gd name="connsiteX267" fmla="*/ 528849 w 1027631"/>
              <a:gd name="connsiteY267" fmla="*/ 92659 h 227991"/>
              <a:gd name="connsiteX268" fmla="*/ 543458 w 1027631"/>
              <a:gd name="connsiteY268" fmla="*/ 92659 h 227991"/>
              <a:gd name="connsiteX269" fmla="*/ 543458 w 1027631"/>
              <a:gd name="connsiteY269" fmla="*/ 62789 h 227991"/>
              <a:gd name="connsiteX270" fmla="*/ 543839 w 1027631"/>
              <a:gd name="connsiteY270" fmla="*/ 61798 h 227991"/>
              <a:gd name="connsiteX271" fmla="*/ 544677 w 1027631"/>
              <a:gd name="connsiteY271" fmla="*/ 61265 h 227991"/>
              <a:gd name="connsiteX272" fmla="*/ 558203 w 1027631"/>
              <a:gd name="connsiteY272" fmla="*/ 54483 h 227991"/>
              <a:gd name="connsiteX273" fmla="*/ 567842 w 1027631"/>
              <a:gd name="connsiteY273" fmla="*/ 42672 h 227991"/>
              <a:gd name="connsiteX274" fmla="*/ 569557 w 1027631"/>
              <a:gd name="connsiteY274" fmla="*/ 42101 h 227991"/>
              <a:gd name="connsiteX275" fmla="*/ 85039 w 1027631"/>
              <a:gd name="connsiteY275" fmla="*/ 0 h 227991"/>
              <a:gd name="connsiteX276" fmla="*/ 87661 w 1027631"/>
              <a:gd name="connsiteY276" fmla="*/ 389 h 227991"/>
              <a:gd name="connsiteX277" fmla="*/ 88718 w 1027631"/>
              <a:gd name="connsiteY277" fmla="*/ 0 h 227991"/>
              <a:gd name="connsiteX278" fmla="*/ 104148 w 1027631"/>
              <a:gd name="connsiteY278" fmla="*/ 2286 h 227991"/>
              <a:gd name="connsiteX279" fmla="*/ 120722 w 1027631"/>
              <a:gd name="connsiteY279" fmla="*/ 9144 h 227991"/>
              <a:gd name="connsiteX280" fmla="*/ 129752 w 1027631"/>
              <a:gd name="connsiteY280" fmla="*/ 12764 h 227991"/>
              <a:gd name="connsiteX281" fmla="*/ 131236 w 1027631"/>
              <a:gd name="connsiteY281" fmla="*/ 13019 h 227991"/>
              <a:gd name="connsiteX282" fmla="*/ 134302 w 1027631"/>
              <a:gd name="connsiteY282" fmla="*/ 12154 h 227991"/>
              <a:gd name="connsiteX283" fmla="*/ 136245 w 1027631"/>
              <a:gd name="connsiteY283" fmla="*/ 8839 h 227991"/>
              <a:gd name="connsiteX284" fmla="*/ 136893 w 1027631"/>
              <a:gd name="connsiteY284" fmla="*/ 8001 h 227991"/>
              <a:gd name="connsiteX285" fmla="*/ 137769 w 1027631"/>
              <a:gd name="connsiteY285" fmla="*/ 7620 h 227991"/>
              <a:gd name="connsiteX286" fmla="*/ 140513 w 1027631"/>
              <a:gd name="connsiteY286" fmla="*/ 7620 h 227991"/>
              <a:gd name="connsiteX287" fmla="*/ 140797 w 1027631"/>
              <a:gd name="connsiteY287" fmla="*/ 7904 h 227991"/>
              <a:gd name="connsiteX288" fmla="*/ 141448 w 1027631"/>
              <a:gd name="connsiteY288" fmla="*/ 7620 h 227991"/>
              <a:gd name="connsiteX289" fmla="*/ 144192 w 1027631"/>
              <a:gd name="connsiteY289" fmla="*/ 7620 h 227991"/>
              <a:gd name="connsiteX290" fmla="*/ 145716 w 1027631"/>
              <a:gd name="connsiteY290" fmla="*/ 9144 h 227991"/>
              <a:gd name="connsiteX291" fmla="*/ 145716 w 1027631"/>
              <a:gd name="connsiteY291" fmla="*/ 71628 h 227991"/>
              <a:gd name="connsiteX292" fmla="*/ 144192 w 1027631"/>
              <a:gd name="connsiteY292" fmla="*/ 73152 h 227991"/>
              <a:gd name="connsiteX293" fmla="*/ 141448 w 1027631"/>
              <a:gd name="connsiteY293" fmla="*/ 73152 h 227991"/>
              <a:gd name="connsiteX294" fmla="*/ 140773 w 1027631"/>
              <a:gd name="connsiteY294" fmla="*/ 72892 h 227991"/>
              <a:gd name="connsiteX295" fmla="*/ 140513 w 1027631"/>
              <a:gd name="connsiteY295" fmla="*/ 73152 h 227991"/>
              <a:gd name="connsiteX296" fmla="*/ 137769 w 1027631"/>
              <a:gd name="connsiteY296" fmla="*/ 73152 h 227991"/>
              <a:gd name="connsiteX297" fmla="*/ 136779 w 1027631"/>
              <a:gd name="connsiteY297" fmla="*/ 72771 h 227991"/>
              <a:gd name="connsiteX298" fmla="*/ 136245 w 1027631"/>
              <a:gd name="connsiteY298" fmla="*/ 71933 h 227991"/>
              <a:gd name="connsiteX299" fmla="*/ 128332 w 1027631"/>
              <a:gd name="connsiteY299" fmla="*/ 40798 h 227991"/>
              <a:gd name="connsiteX300" fmla="*/ 111545 w 1027631"/>
              <a:gd name="connsiteY300" fmla="*/ 16505 h 227991"/>
              <a:gd name="connsiteX301" fmla="*/ 87030 w 1027631"/>
              <a:gd name="connsiteY301" fmla="*/ 7337 h 227991"/>
              <a:gd name="connsiteX302" fmla="*/ 64448 w 1027631"/>
              <a:gd name="connsiteY302" fmla="*/ 14478 h 227991"/>
              <a:gd name="connsiteX303" fmla="*/ 53361 w 1027631"/>
              <a:gd name="connsiteY303" fmla="*/ 28651 h 227991"/>
              <a:gd name="connsiteX304" fmla="*/ 53666 w 1027631"/>
              <a:gd name="connsiteY304" fmla="*/ 28651 h 227991"/>
              <a:gd name="connsiteX305" fmla="*/ 47051 w 1027631"/>
              <a:gd name="connsiteY305" fmla="*/ 53352 h 227991"/>
              <a:gd name="connsiteX306" fmla="*/ 44025 w 1027631"/>
              <a:gd name="connsiteY306" fmla="*/ 85028 h 227991"/>
              <a:gd name="connsiteX307" fmla="*/ 43303 w 1027631"/>
              <a:gd name="connsiteY307" fmla="*/ 115824 h 227991"/>
              <a:gd name="connsiteX308" fmla="*/ 44865 w 1027631"/>
              <a:gd name="connsiteY308" fmla="*/ 165278 h 227991"/>
              <a:gd name="connsiteX309" fmla="*/ 51228 w 1027631"/>
              <a:gd name="connsiteY309" fmla="*/ 195987 h 227991"/>
              <a:gd name="connsiteX310" fmla="*/ 64486 w 1027631"/>
              <a:gd name="connsiteY310" fmla="*/ 214808 h 227991"/>
              <a:gd name="connsiteX311" fmla="*/ 86509 w 1027631"/>
              <a:gd name="connsiteY311" fmla="*/ 220695 h 227991"/>
              <a:gd name="connsiteX312" fmla="*/ 120243 w 1027631"/>
              <a:gd name="connsiteY312" fmla="*/ 207150 h 227991"/>
              <a:gd name="connsiteX313" fmla="*/ 140817 w 1027631"/>
              <a:gd name="connsiteY313" fmla="*/ 159411 h 227991"/>
              <a:gd name="connsiteX314" fmla="*/ 141351 w 1027631"/>
              <a:gd name="connsiteY314" fmla="*/ 158572 h 227991"/>
              <a:gd name="connsiteX315" fmla="*/ 142341 w 1027631"/>
              <a:gd name="connsiteY315" fmla="*/ 158191 h 227991"/>
              <a:gd name="connsiteX316" fmla="*/ 145389 w 1027631"/>
              <a:gd name="connsiteY316" fmla="*/ 158191 h 227991"/>
              <a:gd name="connsiteX317" fmla="*/ 145564 w 1027631"/>
              <a:gd name="connsiteY317" fmla="*/ 158367 h 227991"/>
              <a:gd name="connsiteX318" fmla="*/ 146020 w 1027631"/>
              <a:gd name="connsiteY318" fmla="*/ 158191 h 227991"/>
              <a:gd name="connsiteX319" fmla="*/ 149068 w 1027631"/>
              <a:gd name="connsiteY319" fmla="*/ 158191 h 227991"/>
              <a:gd name="connsiteX320" fmla="*/ 150592 w 1027631"/>
              <a:gd name="connsiteY320" fmla="*/ 159715 h 227991"/>
              <a:gd name="connsiteX321" fmla="*/ 150592 w 1027631"/>
              <a:gd name="connsiteY321" fmla="*/ 223114 h 227991"/>
              <a:gd name="connsiteX322" fmla="*/ 149068 w 1027631"/>
              <a:gd name="connsiteY322" fmla="*/ 224638 h 227991"/>
              <a:gd name="connsiteX323" fmla="*/ 146020 w 1027631"/>
              <a:gd name="connsiteY323" fmla="*/ 224638 h 227991"/>
              <a:gd name="connsiteX324" fmla="*/ 145580 w 1027631"/>
              <a:gd name="connsiteY324" fmla="*/ 224447 h 227991"/>
              <a:gd name="connsiteX325" fmla="*/ 145389 w 1027631"/>
              <a:gd name="connsiteY325" fmla="*/ 224638 h 227991"/>
              <a:gd name="connsiteX326" fmla="*/ 142341 w 1027631"/>
              <a:gd name="connsiteY326" fmla="*/ 224638 h 227991"/>
              <a:gd name="connsiteX327" fmla="*/ 141465 w 1027631"/>
              <a:gd name="connsiteY327" fmla="*/ 224257 h 227991"/>
              <a:gd name="connsiteX328" fmla="*/ 140817 w 1027631"/>
              <a:gd name="connsiteY328" fmla="*/ 223419 h 227991"/>
              <a:gd name="connsiteX329" fmla="*/ 138265 w 1027631"/>
              <a:gd name="connsiteY329" fmla="*/ 220256 h 227991"/>
              <a:gd name="connsiteX330" fmla="*/ 133918 w 1027631"/>
              <a:gd name="connsiteY330" fmla="*/ 219453 h 227991"/>
              <a:gd name="connsiteX331" fmla="*/ 130285 w 1027631"/>
              <a:gd name="connsiteY331" fmla="*/ 219990 h 227991"/>
              <a:gd name="connsiteX332" fmla="*/ 120722 w 1027631"/>
              <a:gd name="connsiteY332" fmla="*/ 223114 h 227991"/>
              <a:gd name="connsiteX333" fmla="*/ 119503 w 1027631"/>
              <a:gd name="connsiteY333" fmla="*/ 223152 h 227991"/>
              <a:gd name="connsiteX334" fmla="*/ 118284 w 1027631"/>
              <a:gd name="connsiteY334" fmla="*/ 223419 h 227991"/>
              <a:gd name="connsiteX335" fmla="*/ 106625 w 1027631"/>
              <a:gd name="connsiteY335" fmla="*/ 226162 h 227991"/>
              <a:gd name="connsiteX336" fmla="*/ 89937 w 1027631"/>
              <a:gd name="connsiteY336" fmla="*/ 227991 h 227991"/>
              <a:gd name="connsiteX337" fmla="*/ 88962 w 1027631"/>
              <a:gd name="connsiteY337" fmla="*/ 227695 h 227991"/>
              <a:gd name="connsiteX338" fmla="*/ 86258 w 1027631"/>
              <a:gd name="connsiteY338" fmla="*/ 227991 h 227991"/>
              <a:gd name="connsiteX339" fmla="*/ 42627 w 1027631"/>
              <a:gd name="connsiteY339" fmla="*/ 214726 h 227991"/>
              <a:gd name="connsiteX340" fmla="*/ 11729 w 1027631"/>
              <a:gd name="connsiteY340" fmla="*/ 177145 h 227991"/>
              <a:gd name="connsiteX341" fmla="*/ 0 w 1027631"/>
              <a:gd name="connsiteY341" fmla="*/ 118567 h 227991"/>
              <a:gd name="connsiteX342" fmla="*/ 13919 w 1027631"/>
              <a:gd name="connsiteY342" fmla="*/ 54503 h 227991"/>
              <a:gd name="connsiteX343" fmla="*/ 46736 w 1027631"/>
              <a:gd name="connsiteY343" fmla="*/ 14077 h 227991"/>
              <a:gd name="connsiteX344" fmla="*/ 85039 w 1027631"/>
              <a:gd name="connsiteY344" fmla="*/ 0 h 22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Lst>
            <a:rect l="l" t="t" r="r" b="b"/>
            <a:pathLst>
              <a:path w="1027631" h="227991">
                <a:moveTo>
                  <a:pt x="691111" y="96921"/>
                </a:moveTo>
                <a:lnTo>
                  <a:pt x="684602" y="97917"/>
                </a:lnTo>
                <a:cubicBezTo>
                  <a:pt x="682011" y="98806"/>
                  <a:pt x="679649" y="100305"/>
                  <a:pt x="677515" y="102413"/>
                </a:cubicBezTo>
                <a:cubicBezTo>
                  <a:pt x="674182" y="105823"/>
                  <a:pt x="671705" y="110966"/>
                  <a:pt x="670086" y="117844"/>
                </a:cubicBezTo>
                <a:cubicBezTo>
                  <a:pt x="668467" y="124721"/>
                  <a:pt x="667590" y="133903"/>
                  <a:pt x="667457" y="145390"/>
                </a:cubicBezTo>
                <a:lnTo>
                  <a:pt x="711327" y="145390"/>
                </a:lnTo>
                <a:cubicBezTo>
                  <a:pt x="711028" y="133788"/>
                  <a:pt x="710177" y="124606"/>
                  <a:pt x="708774" y="117844"/>
                </a:cubicBezTo>
                <a:cubicBezTo>
                  <a:pt x="707371" y="111081"/>
                  <a:pt x="705377" y="105937"/>
                  <a:pt x="702792" y="102413"/>
                </a:cubicBezTo>
                <a:cubicBezTo>
                  <a:pt x="701110" y="100305"/>
                  <a:pt x="699141" y="98806"/>
                  <a:pt x="696887" y="97917"/>
                </a:cubicBezTo>
                <a:close/>
                <a:moveTo>
                  <a:pt x="253719" y="96885"/>
                </a:moveTo>
                <a:lnTo>
                  <a:pt x="246642" y="97917"/>
                </a:lnTo>
                <a:cubicBezTo>
                  <a:pt x="243931" y="98806"/>
                  <a:pt x="241505" y="100305"/>
                  <a:pt x="239365" y="102413"/>
                </a:cubicBezTo>
                <a:cubicBezTo>
                  <a:pt x="235733" y="106445"/>
                  <a:pt x="233092" y="112935"/>
                  <a:pt x="231441" y="121882"/>
                </a:cubicBezTo>
                <a:cubicBezTo>
                  <a:pt x="229790" y="130829"/>
                  <a:pt x="228977" y="142729"/>
                  <a:pt x="229002" y="157582"/>
                </a:cubicBezTo>
                <a:cubicBezTo>
                  <a:pt x="228977" y="174168"/>
                  <a:pt x="229790" y="186563"/>
                  <a:pt x="231441" y="194767"/>
                </a:cubicBezTo>
                <a:cubicBezTo>
                  <a:pt x="233092" y="202972"/>
                  <a:pt x="235733" y="208966"/>
                  <a:pt x="239365" y="212751"/>
                </a:cubicBezTo>
                <a:cubicBezTo>
                  <a:pt x="241505" y="214859"/>
                  <a:pt x="243931" y="216357"/>
                  <a:pt x="246642" y="217246"/>
                </a:cubicBezTo>
                <a:lnTo>
                  <a:pt x="253719" y="218279"/>
                </a:lnTo>
                <a:lnTo>
                  <a:pt x="261099" y="217246"/>
                </a:lnTo>
                <a:cubicBezTo>
                  <a:pt x="263785" y="216357"/>
                  <a:pt x="266185" y="214859"/>
                  <a:pt x="268300" y="212751"/>
                </a:cubicBezTo>
                <a:cubicBezTo>
                  <a:pt x="271932" y="208966"/>
                  <a:pt x="274574" y="202972"/>
                  <a:pt x="276225" y="194767"/>
                </a:cubicBezTo>
                <a:cubicBezTo>
                  <a:pt x="277876" y="186563"/>
                  <a:pt x="278689" y="174168"/>
                  <a:pt x="278663" y="157582"/>
                </a:cubicBezTo>
                <a:cubicBezTo>
                  <a:pt x="278689" y="142729"/>
                  <a:pt x="277876" y="130829"/>
                  <a:pt x="276225" y="121882"/>
                </a:cubicBezTo>
                <a:cubicBezTo>
                  <a:pt x="274574" y="112935"/>
                  <a:pt x="271932" y="106445"/>
                  <a:pt x="268300" y="102413"/>
                </a:cubicBezTo>
                <a:cubicBezTo>
                  <a:pt x="266185" y="100305"/>
                  <a:pt x="263785" y="98806"/>
                  <a:pt x="261099" y="97917"/>
                </a:cubicBezTo>
                <a:close/>
                <a:moveTo>
                  <a:pt x="853973" y="89916"/>
                </a:moveTo>
                <a:lnTo>
                  <a:pt x="855341" y="90491"/>
                </a:lnTo>
                <a:lnTo>
                  <a:pt x="857652" y="89916"/>
                </a:lnTo>
                <a:cubicBezTo>
                  <a:pt x="871470" y="90031"/>
                  <a:pt x="882163" y="94526"/>
                  <a:pt x="889732" y="103404"/>
                </a:cubicBezTo>
                <a:cubicBezTo>
                  <a:pt x="897302" y="112281"/>
                  <a:pt x="901137" y="124854"/>
                  <a:pt x="901239" y="141123"/>
                </a:cubicBezTo>
                <a:lnTo>
                  <a:pt x="901239" y="215799"/>
                </a:lnTo>
                <a:lnTo>
                  <a:pt x="911885" y="215799"/>
                </a:lnTo>
                <a:lnTo>
                  <a:pt x="915564" y="215799"/>
                </a:lnTo>
                <a:cubicBezTo>
                  <a:pt x="916529" y="215849"/>
                  <a:pt x="917037" y="216357"/>
                  <a:pt x="917088" y="217323"/>
                </a:cubicBezTo>
                <a:lnTo>
                  <a:pt x="917088" y="220980"/>
                </a:lnTo>
                <a:cubicBezTo>
                  <a:pt x="917037" y="221945"/>
                  <a:pt x="916529" y="222453"/>
                  <a:pt x="915564" y="222504"/>
                </a:cubicBezTo>
                <a:lnTo>
                  <a:pt x="911885" y="222504"/>
                </a:lnTo>
                <a:lnTo>
                  <a:pt x="860395" y="222504"/>
                </a:lnTo>
                <a:lnTo>
                  <a:pt x="856716" y="222504"/>
                </a:lnTo>
                <a:cubicBezTo>
                  <a:pt x="855751" y="222453"/>
                  <a:pt x="855243" y="221945"/>
                  <a:pt x="855192" y="220980"/>
                </a:cubicBezTo>
                <a:lnTo>
                  <a:pt x="855192" y="217323"/>
                </a:lnTo>
                <a:cubicBezTo>
                  <a:pt x="855243" y="216357"/>
                  <a:pt x="855751" y="215849"/>
                  <a:pt x="856716" y="215799"/>
                </a:cubicBezTo>
                <a:lnTo>
                  <a:pt x="860395" y="215799"/>
                </a:lnTo>
                <a:lnTo>
                  <a:pt x="870737" y="215799"/>
                </a:lnTo>
                <a:lnTo>
                  <a:pt x="870737" y="125273"/>
                </a:lnTo>
                <a:cubicBezTo>
                  <a:pt x="870553" y="115411"/>
                  <a:pt x="868788" y="108160"/>
                  <a:pt x="865441" y="103518"/>
                </a:cubicBezTo>
                <a:lnTo>
                  <a:pt x="855464" y="97519"/>
                </a:lnTo>
                <a:lnTo>
                  <a:pt x="840164" y="103785"/>
                </a:lnTo>
                <a:cubicBezTo>
                  <a:pt x="835764" y="108458"/>
                  <a:pt x="832449" y="114808"/>
                  <a:pt x="830220" y="122835"/>
                </a:cubicBezTo>
                <a:lnTo>
                  <a:pt x="830220" y="215799"/>
                </a:lnTo>
                <a:lnTo>
                  <a:pt x="840562" y="215799"/>
                </a:lnTo>
                <a:lnTo>
                  <a:pt x="844241" y="215799"/>
                </a:lnTo>
                <a:cubicBezTo>
                  <a:pt x="845206" y="215849"/>
                  <a:pt x="845714" y="216357"/>
                  <a:pt x="845765" y="217323"/>
                </a:cubicBezTo>
                <a:lnTo>
                  <a:pt x="845765" y="220980"/>
                </a:lnTo>
                <a:cubicBezTo>
                  <a:pt x="845714" y="221945"/>
                  <a:pt x="845206" y="222453"/>
                  <a:pt x="844241" y="222504"/>
                </a:cubicBezTo>
                <a:lnTo>
                  <a:pt x="840562" y="222504"/>
                </a:lnTo>
                <a:lnTo>
                  <a:pt x="788463" y="222504"/>
                </a:lnTo>
                <a:lnTo>
                  <a:pt x="784784" y="222504"/>
                </a:lnTo>
                <a:cubicBezTo>
                  <a:pt x="783818" y="222453"/>
                  <a:pt x="783310" y="221945"/>
                  <a:pt x="783260" y="220980"/>
                </a:cubicBezTo>
                <a:lnTo>
                  <a:pt x="783260" y="217323"/>
                </a:lnTo>
                <a:cubicBezTo>
                  <a:pt x="783310" y="216357"/>
                  <a:pt x="783818" y="215849"/>
                  <a:pt x="784784" y="215799"/>
                </a:cubicBezTo>
                <a:lnTo>
                  <a:pt x="788463" y="215799"/>
                </a:lnTo>
                <a:lnTo>
                  <a:pt x="799414" y="215799"/>
                </a:lnTo>
                <a:lnTo>
                  <a:pt x="799414" y="99060"/>
                </a:lnTo>
                <a:lnTo>
                  <a:pt x="788463" y="99060"/>
                </a:lnTo>
                <a:lnTo>
                  <a:pt x="784784" y="99060"/>
                </a:lnTo>
                <a:cubicBezTo>
                  <a:pt x="784320" y="99048"/>
                  <a:pt x="783952" y="98921"/>
                  <a:pt x="783679" y="98679"/>
                </a:cubicBezTo>
                <a:cubicBezTo>
                  <a:pt x="783406" y="98438"/>
                  <a:pt x="783266" y="98159"/>
                  <a:pt x="783260" y="97841"/>
                </a:cubicBezTo>
                <a:lnTo>
                  <a:pt x="783260" y="94183"/>
                </a:lnTo>
                <a:cubicBezTo>
                  <a:pt x="783310" y="93218"/>
                  <a:pt x="783818" y="92710"/>
                  <a:pt x="784784" y="92659"/>
                </a:cubicBezTo>
                <a:lnTo>
                  <a:pt x="788463" y="92659"/>
                </a:lnTo>
                <a:lnTo>
                  <a:pt x="825017" y="92659"/>
                </a:lnTo>
                <a:lnTo>
                  <a:pt x="828696" y="92659"/>
                </a:lnTo>
                <a:cubicBezTo>
                  <a:pt x="829661" y="92710"/>
                  <a:pt x="830169" y="93218"/>
                  <a:pt x="830220" y="94183"/>
                </a:cubicBezTo>
                <a:lnTo>
                  <a:pt x="830220" y="102747"/>
                </a:lnTo>
                <a:lnTo>
                  <a:pt x="838657" y="93726"/>
                </a:lnTo>
                <a:cubicBezTo>
                  <a:pt x="843572" y="91123"/>
                  <a:pt x="848677" y="89853"/>
                  <a:pt x="853973" y="89916"/>
                </a:cubicBezTo>
                <a:close/>
                <a:moveTo>
                  <a:pt x="689381" y="89916"/>
                </a:moveTo>
                <a:lnTo>
                  <a:pt x="690835" y="90478"/>
                </a:lnTo>
                <a:lnTo>
                  <a:pt x="693060" y="89916"/>
                </a:lnTo>
                <a:cubicBezTo>
                  <a:pt x="704114" y="90244"/>
                  <a:pt x="713198" y="93754"/>
                  <a:pt x="720312" y="100449"/>
                </a:cubicBezTo>
                <a:cubicBezTo>
                  <a:pt x="727425" y="107143"/>
                  <a:pt x="732693" y="115057"/>
                  <a:pt x="736116" y="124189"/>
                </a:cubicBezTo>
                <a:cubicBezTo>
                  <a:pt x="739538" y="133322"/>
                  <a:pt x="741239" y="141710"/>
                  <a:pt x="741219" y="149352"/>
                </a:cubicBezTo>
                <a:cubicBezTo>
                  <a:pt x="741168" y="150927"/>
                  <a:pt x="740355" y="151740"/>
                  <a:pt x="738780" y="151791"/>
                </a:cubicBezTo>
                <a:lnTo>
                  <a:pt x="735101" y="151791"/>
                </a:lnTo>
                <a:lnTo>
                  <a:pt x="667152" y="151791"/>
                </a:lnTo>
                <a:lnTo>
                  <a:pt x="667152" y="157582"/>
                </a:lnTo>
                <a:cubicBezTo>
                  <a:pt x="667108" y="174168"/>
                  <a:pt x="667882" y="186563"/>
                  <a:pt x="669476" y="194767"/>
                </a:cubicBezTo>
                <a:cubicBezTo>
                  <a:pt x="671070" y="202972"/>
                  <a:pt x="673750" y="208966"/>
                  <a:pt x="677515" y="212751"/>
                </a:cubicBezTo>
                <a:cubicBezTo>
                  <a:pt x="679649" y="214859"/>
                  <a:pt x="682011" y="216357"/>
                  <a:pt x="684602" y="217246"/>
                </a:cubicBezTo>
                <a:lnTo>
                  <a:pt x="690624" y="218169"/>
                </a:lnTo>
                <a:lnTo>
                  <a:pt x="713346" y="211341"/>
                </a:lnTo>
                <a:cubicBezTo>
                  <a:pt x="720287" y="206674"/>
                  <a:pt x="725913" y="200540"/>
                  <a:pt x="730224" y="192939"/>
                </a:cubicBezTo>
                <a:cubicBezTo>
                  <a:pt x="730555" y="192475"/>
                  <a:pt x="730961" y="192183"/>
                  <a:pt x="731444" y="192062"/>
                </a:cubicBezTo>
                <a:cubicBezTo>
                  <a:pt x="731926" y="191942"/>
                  <a:pt x="732333" y="192031"/>
                  <a:pt x="732663" y="192329"/>
                </a:cubicBezTo>
                <a:lnTo>
                  <a:pt x="733602" y="193268"/>
                </a:lnTo>
                <a:lnTo>
                  <a:pt x="733903" y="192939"/>
                </a:lnTo>
                <a:cubicBezTo>
                  <a:pt x="734234" y="192475"/>
                  <a:pt x="734640" y="192183"/>
                  <a:pt x="735123" y="192062"/>
                </a:cubicBezTo>
                <a:cubicBezTo>
                  <a:pt x="735605" y="191942"/>
                  <a:pt x="736012" y="192031"/>
                  <a:pt x="736342" y="192329"/>
                </a:cubicBezTo>
                <a:lnTo>
                  <a:pt x="738171" y="194158"/>
                </a:lnTo>
                <a:cubicBezTo>
                  <a:pt x="738323" y="194329"/>
                  <a:pt x="738399" y="194596"/>
                  <a:pt x="738399" y="194958"/>
                </a:cubicBezTo>
                <a:cubicBezTo>
                  <a:pt x="738399" y="195320"/>
                  <a:pt x="738323" y="195663"/>
                  <a:pt x="738171" y="195987"/>
                </a:cubicBezTo>
                <a:cubicBezTo>
                  <a:pt x="733205" y="204807"/>
                  <a:pt x="726829" y="211855"/>
                  <a:pt x="719044" y="217132"/>
                </a:cubicBezTo>
                <a:cubicBezTo>
                  <a:pt x="711259" y="222409"/>
                  <a:pt x="702598" y="225114"/>
                  <a:pt x="693060" y="225247"/>
                </a:cubicBezTo>
                <a:lnTo>
                  <a:pt x="691026" y="224734"/>
                </a:lnTo>
                <a:lnTo>
                  <a:pt x="689381" y="225247"/>
                </a:lnTo>
                <a:cubicBezTo>
                  <a:pt x="673932" y="224752"/>
                  <a:pt x="661168" y="218123"/>
                  <a:pt x="651091" y="205359"/>
                </a:cubicBezTo>
                <a:cubicBezTo>
                  <a:pt x="641013" y="192596"/>
                  <a:pt x="635794" y="176670"/>
                  <a:pt x="635432" y="157582"/>
                </a:cubicBezTo>
                <a:cubicBezTo>
                  <a:pt x="635794" y="138494"/>
                  <a:pt x="641013" y="122568"/>
                  <a:pt x="651091" y="109804"/>
                </a:cubicBezTo>
                <a:cubicBezTo>
                  <a:pt x="661168" y="97041"/>
                  <a:pt x="673932" y="90412"/>
                  <a:pt x="689381" y="89916"/>
                </a:cubicBezTo>
                <a:close/>
                <a:moveTo>
                  <a:pt x="425348" y="89916"/>
                </a:moveTo>
                <a:lnTo>
                  <a:pt x="426716" y="90491"/>
                </a:lnTo>
                <a:lnTo>
                  <a:pt x="429027" y="89916"/>
                </a:lnTo>
                <a:cubicBezTo>
                  <a:pt x="442845" y="90031"/>
                  <a:pt x="453538" y="94526"/>
                  <a:pt x="461107" y="103404"/>
                </a:cubicBezTo>
                <a:cubicBezTo>
                  <a:pt x="468677" y="112281"/>
                  <a:pt x="472512" y="124854"/>
                  <a:pt x="472614" y="141123"/>
                </a:cubicBezTo>
                <a:lnTo>
                  <a:pt x="472614" y="215799"/>
                </a:lnTo>
                <a:lnTo>
                  <a:pt x="483260" y="215799"/>
                </a:lnTo>
                <a:lnTo>
                  <a:pt x="486939" y="215799"/>
                </a:lnTo>
                <a:cubicBezTo>
                  <a:pt x="487904" y="215849"/>
                  <a:pt x="488412" y="216357"/>
                  <a:pt x="488463" y="217323"/>
                </a:cubicBezTo>
                <a:lnTo>
                  <a:pt x="488463" y="220980"/>
                </a:lnTo>
                <a:cubicBezTo>
                  <a:pt x="488412" y="221945"/>
                  <a:pt x="487904" y="222453"/>
                  <a:pt x="486939" y="222504"/>
                </a:cubicBezTo>
                <a:lnTo>
                  <a:pt x="483260" y="222504"/>
                </a:lnTo>
                <a:lnTo>
                  <a:pt x="431770" y="222504"/>
                </a:lnTo>
                <a:lnTo>
                  <a:pt x="428091" y="222504"/>
                </a:lnTo>
                <a:cubicBezTo>
                  <a:pt x="427126" y="222453"/>
                  <a:pt x="426618" y="221945"/>
                  <a:pt x="426567" y="220980"/>
                </a:cubicBezTo>
                <a:lnTo>
                  <a:pt x="426567" y="217323"/>
                </a:lnTo>
                <a:cubicBezTo>
                  <a:pt x="426618" y="216357"/>
                  <a:pt x="427126" y="215849"/>
                  <a:pt x="428091" y="215799"/>
                </a:cubicBezTo>
                <a:lnTo>
                  <a:pt x="431770" y="215799"/>
                </a:lnTo>
                <a:lnTo>
                  <a:pt x="442112" y="215799"/>
                </a:lnTo>
                <a:lnTo>
                  <a:pt x="442112" y="125273"/>
                </a:lnTo>
                <a:cubicBezTo>
                  <a:pt x="441928" y="115411"/>
                  <a:pt x="440163" y="108160"/>
                  <a:pt x="436816" y="103518"/>
                </a:cubicBezTo>
                <a:lnTo>
                  <a:pt x="426839" y="97519"/>
                </a:lnTo>
                <a:lnTo>
                  <a:pt x="411539" y="103785"/>
                </a:lnTo>
                <a:cubicBezTo>
                  <a:pt x="407139" y="108458"/>
                  <a:pt x="403824" y="114808"/>
                  <a:pt x="401595" y="122835"/>
                </a:cubicBezTo>
                <a:lnTo>
                  <a:pt x="401595" y="215799"/>
                </a:lnTo>
                <a:lnTo>
                  <a:pt x="411937" y="215799"/>
                </a:lnTo>
                <a:lnTo>
                  <a:pt x="415616" y="215799"/>
                </a:lnTo>
                <a:cubicBezTo>
                  <a:pt x="416581" y="215849"/>
                  <a:pt x="417089" y="216357"/>
                  <a:pt x="417140" y="217323"/>
                </a:cubicBezTo>
                <a:lnTo>
                  <a:pt x="417140" y="220980"/>
                </a:lnTo>
                <a:cubicBezTo>
                  <a:pt x="417089" y="221945"/>
                  <a:pt x="416581" y="222453"/>
                  <a:pt x="415616" y="222504"/>
                </a:cubicBezTo>
                <a:lnTo>
                  <a:pt x="411937" y="222504"/>
                </a:lnTo>
                <a:lnTo>
                  <a:pt x="359838" y="222504"/>
                </a:lnTo>
                <a:lnTo>
                  <a:pt x="356159" y="222504"/>
                </a:lnTo>
                <a:cubicBezTo>
                  <a:pt x="355193" y="222453"/>
                  <a:pt x="354685" y="221945"/>
                  <a:pt x="354635" y="220980"/>
                </a:cubicBezTo>
                <a:lnTo>
                  <a:pt x="354635" y="217323"/>
                </a:lnTo>
                <a:cubicBezTo>
                  <a:pt x="354685" y="216357"/>
                  <a:pt x="355193" y="215849"/>
                  <a:pt x="356159" y="215799"/>
                </a:cubicBezTo>
                <a:lnTo>
                  <a:pt x="359838" y="215799"/>
                </a:lnTo>
                <a:lnTo>
                  <a:pt x="370789" y="215799"/>
                </a:lnTo>
                <a:lnTo>
                  <a:pt x="370789" y="99060"/>
                </a:lnTo>
                <a:lnTo>
                  <a:pt x="359838" y="99060"/>
                </a:lnTo>
                <a:lnTo>
                  <a:pt x="356159" y="99060"/>
                </a:lnTo>
                <a:cubicBezTo>
                  <a:pt x="355695" y="99048"/>
                  <a:pt x="355327" y="98921"/>
                  <a:pt x="355054" y="98679"/>
                </a:cubicBezTo>
                <a:cubicBezTo>
                  <a:pt x="354781" y="98438"/>
                  <a:pt x="354641" y="98159"/>
                  <a:pt x="354635" y="97841"/>
                </a:cubicBezTo>
                <a:lnTo>
                  <a:pt x="354635" y="94183"/>
                </a:lnTo>
                <a:cubicBezTo>
                  <a:pt x="354685" y="93218"/>
                  <a:pt x="355193" y="92710"/>
                  <a:pt x="356159" y="92659"/>
                </a:cubicBezTo>
                <a:lnTo>
                  <a:pt x="359838" y="92659"/>
                </a:lnTo>
                <a:lnTo>
                  <a:pt x="396392" y="92659"/>
                </a:lnTo>
                <a:lnTo>
                  <a:pt x="400071" y="92659"/>
                </a:lnTo>
                <a:cubicBezTo>
                  <a:pt x="401036" y="92710"/>
                  <a:pt x="401544" y="93218"/>
                  <a:pt x="401595" y="94183"/>
                </a:cubicBezTo>
                <a:lnTo>
                  <a:pt x="401595" y="102747"/>
                </a:lnTo>
                <a:lnTo>
                  <a:pt x="410032" y="93726"/>
                </a:lnTo>
                <a:cubicBezTo>
                  <a:pt x="414947" y="91123"/>
                  <a:pt x="420052" y="89853"/>
                  <a:pt x="425348" y="89916"/>
                </a:cubicBezTo>
                <a:close/>
                <a:moveTo>
                  <a:pt x="251841" y="89916"/>
                </a:moveTo>
                <a:lnTo>
                  <a:pt x="253690" y="90376"/>
                </a:lnTo>
                <a:lnTo>
                  <a:pt x="255520" y="89916"/>
                </a:lnTo>
                <a:cubicBezTo>
                  <a:pt x="271153" y="90412"/>
                  <a:pt x="284158" y="97041"/>
                  <a:pt x="294534" y="109804"/>
                </a:cubicBezTo>
                <a:cubicBezTo>
                  <a:pt x="304910" y="122568"/>
                  <a:pt x="310295" y="138494"/>
                  <a:pt x="310689" y="157582"/>
                </a:cubicBezTo>
                <a:cubicBezTo>
                  <a:pt x="310295" y="176670"/>
                  <a:pt x="304910" y="192596"/>
                  <a:pt x="294534" y="205359"/>
                </a:cubicBezTo>
                <a:cubicBezTo>
                  <a:pt x="284158" y="218123"/>
                  <a:pt x="271153" y="224752"/>
                  <a:pt x="255520" y="225247"/>
                </a:cubicBezTo>
                <a:lnTo>
                  <a:pt x="253690" y="224787"/>
                </a:lnTo>
                <a:lnTo>
                  <a:pt x="251841" y="225247"/>
                </a:lnTo>
                <a:cubicBezTo>
                  <a:pt x="236366" y="224752"/>
                  <a:pt x="223501" y="218123"/>
                  <a:pt x="213245" y="205359"/>
                </a:cubicBezTo>
                <a:cubicBezTo>
                  <a:pt x="202990" y="192596"/>
                  <a:pt x="197669" y="176670"/>
                  <a:pt x="197282" y="157582"/>
                </a:cubicBezTo>
                <a:cubicBezTo>
                  <a:pt x="197669" y="138494"/>
                  <a:pt x="202990" y="122568"/>
                  <a:pt x="213245" y="109804"/>
                </a:cubicBezTo>
                <a:cubicBezTo>
                  <a:pt x="223501" y="97041"/>
                  <a:pt x="236366" y="90412"/>
                  <a:pt x="251841" y="89916"/>
                </a:cubicBezTo>
                <a:close/>
                <a:moveTo>
                  <a:pt x="998182" y="42101"/>
                </a:moveTo>
                <a:cubicBezTo>
                  <a:pt x="998810" y="42310"/>
                  <a:pt x="999153" y="42806"/>
                  <a:pt x="999210" y="43587"/>
                </a:cubicBezTo>
                <a:lnTo>
                  <a:pt x="999210" y="43819"/>
                </a:lnTo>
                <a:lnTo>
                  <a:pt x="1000146" y="42672"/>
                </a:lnTo>
                <a:cubicBezTo>
                  <a:pt x="1000661" y="42082"/>
                  <a:pt x="1001232" y="41891"/>
                  <a:pt x="1001861" y="42101"/>
                </a:cubicBezTo>
                <a:cubicBezTo>
                  <a:pt x="1002489" y="42310"/>
                  <a:pt x="1002832" y="42806"/>
                  <a:pt x="1002889" y="43587"/>
                </a:cubicBezTo>
                <a:lnTo>
                  <a:pt x="1002889" y="92659"/>
                </a:lnTo>
                <a:lnTo>
                  <a:pt x="1020546" y="92659"/>
                </a:lnTo>
                <a:lnTo>
                  <a:pt x="1024225" y="92659"/>
                </a:lnTo>
                <a:cubicBezTo>
                  <a:pt x="1025191" y="92710"/>
                  <a:pt x="1025699" y="93218"/>
                  <a:pt x="1025749" y="94183"/>
                </a:cubicBezTo>
                <a:lnTo>
                  <a:pt x="1025749" y="97841"/>
                </a:lnTo>
                <a:cubicBezTo>
                  <a:pt x="1025743" y="98159"/>
                  <a:pt x="1025603" y="98438"/>
                  <a:pt x="1025330" y="98679"/>
                </a:cubicBezTo>
                <a:cubicBezTo>
                  <a:pt x="1025057" y="98921"/>
                  <a:pt x="1024689" y="99048"/>
                  <a:pt x="1024225" y="99060"/>
                </a:cubicBezTo>
                <a:lnTo>
                  <a:pt x="1020546" y="99060"/>
                </a:lnTo>
                <a:lnTo>
                  <a:pt x="1002889" y="99060"/>
                </a:lnTo>
                <a:lnTo>
                  <a:pt x="1002889" y="208179"/>
                </a:lnTo>
                <a:cubicBezTo>
                  <a:pt x="1002908" y="210604"/>
                  <a:pt x="1003404" y="212382"/>
                  <a:pt x="1004375" y="213513"/>
                </a:cubicBezTo>
                <a:lnTo>
                  <a:pt x="1006207" y="214281"/>
                </a:lnTo>
                <a:lnTo>
                  <a:pt x="1013307" y="210007"/>
                </a:lnTo>
                <a:cubicBezTo>
                  <a:pt x="1015835" y="206604"/>
                  <a:pt x="1017943" y="201829"/>
                  <a:pt x="1019632" y="195682"/>
                </a:cubicBezTo>
                <a:cubicBezTo>
                  <a:pt x="1019797" y="195206"/>
                  <a:pt x="1020076" y="194863"/>
                  <a:pt x="1020470" y="194653"/>
                </a:cubicBezTo>
                <a:cubicBezTo>
                  <a:pt x="1020864" y="194444"/>
                  <a:pt x="1021296" y="194482"/>
                  <a:pt x="1021766" y="194767"/>
                </a:cubicBezTo>
                <a:lnTo>
                  <a:pt x="1022375" y="195072"/>
                </a:lnTo>
                <a:lnTo>
                  <a:pt x="1023412" y="195559"/>
                </a:lnTo>
                <a:lnTo>
                  <a:pt x="1024149" y="194653"/>
                </a:lnTo>
                <a:cubicBezTo>
                  <a:pt x="1024543" y="194444"/>
                  <a:pt x="1024975" y="194482"/>
                  <a:pt x="1025445" y="194767"/>
                </a:cubicBezTo>
                <a:lnTo>
                  <a:pt x="1026054" y="195072"/>
                </a:lnTo>
                <a:cubicBezTo>
                  <a:pt x="1026537" y="195091"/>
                  <a:pt x="1026943" y="195282"/>
                  <a:pt x="1027273" y="195644"/>
                </a:cubicBezTo>
                <a:cubicBezTo>
                  <a:pt x="1027604" y="196006"/>
                  <a:pt x="1027705" y="196425"/>
                  <a:pt x="1027578" y="196901"/>
                </a:cubicBezTo>
                <a:cubicBezTo>
                  <a:pt x="1026251" y="205150"/>
                  <a:pt x="1023343" y="211893"/>
                  <a:pt x="1018853" y="217132"/>
                </a:cubicBezTo>
                <a:cubicBezTo>
                  <a:pt x="1014364" y="222371"/>
                  <a:pt x="1008027" y="225076"/>
                  <a:pt x="999841" y="225247"/>
                </a:cubicBezTo>
                <a:lnTo>
                  <a:pt x="997992" y="224466"/>
                </a:lnTo>
                <a:lnTo>
                  <a:pt x="996162" y="225247"/>
                </a:lnTo>
                <a:cubicBezTo>
                  <a:pt x="987958" y="225235"/>
                  <a:pt x="981888" y="222669"/>
                  <a:pt x="977951" y="217551"/>
                </a:cubicBezTo>
                <a:cubicBezTo>
                  <a:pt x="974014" y="212433"/>
                  <a:pt x="972058" y="204839"/>
                  <a:pt x="972083" y="194767"/>
                </a:cubicBezTo>
                <a:lnTo>
                  <a:pt x="972083" y="99060"/>
                </a:lnTo>
                <a:lnTo>
                  <a:pt x="957474" y="99060"/>
                </a:lnTo>
                <a:lnTo>
                  <a:pt x="953795" y="99060"/>
                </a:lnTo>
                <a:cubicBezTo>
                  <a:pt x="953332" y="99048"/>
                  <a:pt x="952963" y="98921"/>
                  <a:pt x="952690" y="98679"/>
                </a:cubicBezTo>
                <a:cubicBezTo>
                  <a:pt x="952417" y="98438"/>
                  <a:pt x="952277" y="98159"/>
                  <a:pt x="952271" y="97841"/>
                </a:cubicBezTo>
                <a:lnTo>
                  <a:pt x="952271" y="94183"/>
                </a:lnTo>
                <a:cubicBezTo>
                  <a:pt x="952322" y="93218"/>
                  <a:pt x="952830" y="92710"/>
                  <a:pt x="953795" y="92659"/>
                </a:cubicBezTo>
                <a:lnTo>
                  <a:pt x="957474" y="92659"/>
                </a:lnTo>
                <a:lnTo>
                  <a:pt x="972083" y="92659"/>
                </a:lnTo>
                <a:lnTo>
                  <a:pt x="972083" y="62789"/>
                </a:lnTo>
                <a:cubicBezTo>
                  <a:pt x="972096" y="62459"/>
                  <a:pt x="972223" y="62129"/>
                  <a:pt x="972464" y="61798"/>
                </a:cubicBezTo>
                <a:cubicBezTo>
                  <a:pt x="972706" y="61468"/>
                  <a:pt x="972985" y="61290"/>
                  <a:pt x="973302" y="61265"/>
                </a:cubicBezTo>
                <a:cubicBezTo>
                  <a:pt x="978478" y="60338"/>
                  <a:pt x="982986" y="58077"/>
                  <a:pt x="986828" y="54483"/>
                </a:cubicBezTo>
                <a:cubicBezTo>
                  <a:pt x="990670" y="50889"/>
                  <a:pt x="993883" y="46952"/>
                  <a:pt x="996467" y="42672"/>
                </a:cubicBezTo>
                <a:cubicBezTo>
                  <a:pt x="996982" y="42082"/>
                  <a:pt x="997553" y="41891"/>
                  <a:pt x="998182" y="42101"/>
                </a:cubicBezTo>
                <a:close/>
                <a:moveTo>
                  <a:pt x="569557" y="42101"/>
                </a:moveTo>
                <a:cubicBezTo>
                  <a:pt x="570185" y="42310"/>
                  <a:pt x="570528" y="42806"/>
                  <a:pt x="570585" y="43587"/>
                </a:cubicBezTo>
                <a:lnTo>
                  <a:pt x="570585" y="43819"/>
                </a:lnTo>
                <a:lnTo>
                  <a:pt x="571521" y="42672"/>
                </a:lnTo>
                <a:cubicBezTo>
                  <a:pt x="572035" y="42082"/>
                  <a:pt x="572607" y="41891"/>
                  <a:pt x="573236" y="42101"/>
                </a:cubicBezTo>
                <a:cubicBezTo>
                  <a:pt x="573864" y="42310"/>
                  <a:pt x="574207" y="42806"/>
                  <a:pt x="574264" y="43587"/>
                </a:cubicBezTo>
                <a:lnTo>
                  <a:pt x="574264" y="92659"/>
                </a:lnTo>
                <a:lnTo>
                  <a:pt x="591921" y="92659"/>
                </a:lnTo>
                <a:lnTo>
                  <a:pt x="595600" y="92659"/>
                </a:lnTo>
                <a:cubicBezTo>
                  <a:pt x="596566" y="92710"/>
                  <a:pt x="597074" y="93218"/>
                  <a:pt x="597124" y="94183"/>
                </a:cubicBezTo>
                <a:lnTo>
                  <a:pt x="597124" y="97841"/>
                </a:lnTo>
                <a:cubicBezTo>
                  <a:pt x="597118" y="98159"/>
                  <a:pt x="596978" y="98438"/>
                  <a:pt x="596705" y="98679"/>
                </a:cubicBezTo>
                <a:cubicBezTo>
                  <a:pt x="596432" y="98921"/>
                  <a:pt x="596064" y="99048"/>
                  <a:pt x="595600" y="99060"/>
                </a:cubicBezTo>
                <a:lnTo>
                  <a:pt x="591921" y="99060"/>
                </a:lnTo>
                <a:lnTo>
                  <a:pt x="574264" y="99060"/>
                </a:lnTo>
                <a:lnTo>
                  <a:pt x="574264" y="208179"/>
                </a:lnTo>
                <a:cubicBezTo>
                  <a:pt x="574283" y="210604"/>
                  <a:pt x="574779" y="212382"/>
                  <a:pt x="575750" y="213513"/>
                </a:cubicBezTo>
                <a:lnTo>
                  <a:pt x="577582" y="214281"/>
                </a:lnTo>
                <a:lnTo>
                  <a:pt x="584682" y="210007"/>
                </a:lnTo>
                <a:cubicBezTo>
                  <a:pt x="587210" y="206604"/>
                  <a:pt x="589318" y="201829"/>
                  <a:pt x="591007" y="195682"/>
                </a:cubicBezTo>
                <a:cubicBezTo>
                  <a:pt x="591172" y="195206"/>
                  <a:pt x="591451" y="194863"/>
                  <a:pt x="591845" y="194653"/>
                </a:cubicBezTo>
                <a:cubicBezTo>
                  <a:pt x="592239" y="194444"/>
                  <a:pt x="592671" y="194482"/>
                  <a:pt x="593141" y="194767"/>
                </a:cubicBezTo>
                <a:lnTo>
                  <a:pt x="593750" y="195072"/>
                </a:lnTo>
                <a:lnTo>
                  <a:pt x="594787" y="195559"/>
                </a:lnTo>
                <a:lnTo>
                  <a:pt x="595524" y="194653"/>
                </a:lnTo>
                <a:cubicBezTo>
                  <a:pt x="595918" y="194444"/>
                  <a:pt x="596350" y="194482"/>
                  <a:pt x="596820" y="194767"/>
                </a:cubicBezTo>
                <a:lnTo>
                  <a:pt x="597429" y="195072"/>
                </a:lnTo>
                <a:cubicBezTo>
                  <a:pt x="597912" y="195091"/>
                  <a:pt x="598318" y="195282"/>
                  <a:pt x="598648" y="195644"/>
                </a:cubicBezTo>
                <a:cubicBezTo>
                  <a:pt x="598979" y="196006"/>
                  <a:pt x="599080" y="196425"/>
                  <a:pt x="598953" y="196901"/>
                </a:cubicBezTo>
                <a:cubicBezTo>
                  <a:pt x="597626" y="205150"/>
                  <a:pt x="594718" y="211893"/>
                  <a:pt x="590228" y="217132"/>
                </a:cubicBezTo>
                <a:cubicBezTo>
                  <a:pt x="585739" y="222371"/>
                  <a:pt x="579401" y="225076"/>
                  <a:pt x="571216" y="225247"/>
                </a:cubicBezTo>
                <a:lnTo>
                  <a:pt x="569367" y="224466"/>
                </a:lnTo>
                <a:lnTo>
                  <a:pt x="567537" y="225247"/>
                </a:lnTo>
                <a:cubicBezTo>
                  <a:pt x="559333" y="225235"/>
                  <a:pt x="553263" y="222669"/>
                  <a:pt x="549326" y="217551"/>
                </a:cubicBezTo>
                <a:cubicBezTo>
                  <a:pt x="545389" y="212433"/>
                  <a:pt x="543433" y="204839"/>
                  <a:pt x="543458" y="194767"/>
                </a:cubicBezTo>
                <a:lnTo>
                  <a:pt x="543458" y="99060"/>
                </a:lnTo>
                <a:lnTo>
                  <a:pt x="528849" y="99060"/>
                </a:lnTo>
                <a:lnTo>
                  <a:pt x="525170" y="99060"/>
                </a:lnTo>
                <a:cubicBezTo>
                  <a:pt x="524707" y="99048"/>
                  <a:pt x="524338" y="98921"/>
                  <a:pt x="524065" y="98679"/>
                </a:cubicBezTo>
                <a:cubicBezTo>
                  <a:pt x="523792" y="98438"/>
                  <a:pt x="523653" y="98159"/>
                  <a:pt x="523646" y="97841"/>
                </a:cubicBezTo>
                <a:lnTo>
                  <a:pt x="523646" y="94183"/>
                </a:lnTo>
                <a:cubicBezTo>
                  <a:pt x="523697" y="93218"/>
                  <a:pt x="524205" y="92710"/>
                  <a:pt x="525170" y="92659"/>
                </a:cubicBezTo>
                <a:lnTo>
                  <a:pt x="528849" y="92659"/>
                </a:lnTo>
                <a:lnTo>
                  <a:pt x="543458" y="92659"/>
                </a:lnTo>
                <a:lnTo>
                  <a:pt x="543458" y="62789"/>
                </a:lnTo>
                <a:cubicBezTo>
                  <a:pt x="543471" y="62459"/>
                  <a:pt x="543598" y="62129"/>
                  <a:pt x="543839" y="61798"/>
                </a:cubicBezTo>
                <a:cubicBezTo>
                  <a:pt x="544080" y="61468"/>
                  <a:pt x="544360" y="61290"/>
                  <a:pt x="544677" y="61265"/>
                </a:cubicBezTo>
                <a:cubicBezTo>
                  <a:pt x="549853" y="60338"/>
                  <a:pt x="554361" y="58077"/>
                  <a:pt x="558203" y="54483"/>
                </a:cubicBezTo>
                <a:cubicBezTo>
                  <a:pt x="562045" y="50889"/>
                  <a:pt x="565258" y="46952"/>
                  <a:pt x="567842" y="42672"/>
                </a:cubicBezTo>
                <a:cubicBezTo>
                  <a:pt x="568356" y="42082"/>
                  <a:pt x="568928" y="41891"/>
                  <a:pt x="569557" y="42101"/>
                </a:cubicBezTo>
                <a:close/>
                <a:moveTo>
                  <a:pt x="85039" y="0"/>
                </a:moveTo>
                <a:lnTo>
                  <a:pt x="87661" y="389"/>
                </a:lnTo>
                <a:lnTo>
                  <a:pt x="88718" y="0"/>
                </a:lnTo>
                <a:cubicBezTo>
                  <a:pt x="94414" y="0"/>
                  <a:pt x="99557" y="762"/>
                  <a:pt x="104148" y="2286"/>
                </a:cubicBezTo>
                <a:cubicBezTo>
                  <a:pt x="108739" y="3810"/>
                  <a:pt x="114264" y="6096"/>
                  <a:pt x="120722" y="9144"/>
                </a:cubicBezTo>
                <a:cubicBezTo>
                  <a:pt x="124894" y="11056"/>
                  <a:pt x="127904" y="12262"/>
                  <a:pt x="129752" y="12764"/>
                </a:cubicBezTo>
                <a:lnTo>
                  <a:pt x="131236" y="13019"/>
                </a:lnTo>
                <a:lnTo>
                  <a:pt x="134302" y="12154"/>
                </a:lnTo>
                <a:cubicBezTo>
                  <a:pt x="135312" y="11335"/>
                  <a:pt x="135960" y="10230"/>
                  <a:pt x="136245" y="8839"/>
                </a:cubicBezTo>
                <a:cubicBezTo>
                  <a:pt x="136404" y="8522"/>
                  <a:pt x="136620" y="8243"/>
                  <a:pt x="136893" y="8001"/>
                </a:cubicBezTo>
                <a:cubicBezTo>
                  <a:pt x="137166" y="7760"/>
                  <a:pt x="137458" y="7633"/>
                  <a:pt x="137769" y="7620"/>
                </a:cubicBezTo>
                <a:lnTo>
                  <a:pt x="140513" y="7620"/>
                </a:lnTo>
                <a:lnTo>
                  <a:pt x="140797" y="7904"/>
                </a:lnTo>
                <a:lnTo>
                  <a:pt x="141448" y="7620"/>
                </a:lnTo>
                <a:lnTo>
                  <a:pt x="144192" y="7620"/>
                </a:lnTo>
                <a:cubicBezTo>
                  <a:pt x="145157" y="7671"/>
                  <a:pt x="145665" y="8179"/>
                  <a:pt x="145716" y="9144"/>
                </a:cubicBezTo>
                <a:lnTo>
                  <a:pt x="145716" y="71628"/>
                </a:lnTo>
                <a:cubicBezTo>
                  <a:pt x="145665" y="72593"/>
                  <a:pt x="145157" y="73101"/>
                  <a:pt x="144192" y="73152"/>
                </a:cubicBezTo>
                <a:lnTo>
                  <a:pt x="141448" y="73152"/>
                </a:lnTo>
                <a:lnTo>
                  <a:pt x="140773" y="72892"/>
                </a:lnTo>
                <a:lnTo>
                  <a:pt x="140513" y="73152"/>
                </a:lnTo>
                <a:lnTo>
                  <a:pt x="137769" y="73152"/>
                </a:lnTo>
                <a:cubicBezTo>
                  <a:pt x="137439" y="73140"/>
                  <a:pt x="137109" y="73013"/>
                  <a:pt x="136779" y="72771"/>
                </a:cubicBezTo>
                <a:cubicBezTo>
                  <a:pt x="136449" y="72530"/>
                  <a:pt x="136271" y="72251"/>
                  <a:pt x="136245" y="71933"/>
                </a:cubicBezTo>
                <a:cubicBezTo>
                  <a:pt x="135041" y="61052"/>
                  <a:pt x="132403" y="50674"/>
                  <a:pt x="128332" y="40798"/>
                </a:cubicBezTo>
                <a:cubicBezTo>
                  <a:pt x="124260" y="30922"/>
                  <a:pt x="118665" y="22825"/>
                  <a:pt x="111545" y="16505"/>
                </a:cubicBezTo>
                <a:lnTo>
                  <a:pt x="87030" y="7337"/>
                </a:lnTo>
                <a:lnTo>
                  <a:pt x="64448" y="14478"/>
                </a:lnTo>
                <a:cubicBezTo>
                  <a:pt x="59133" y="19279"/>
                  <a:pt x="55438" y="24003"/>
                  <a:pt x="53361" y="28651"/>
                </a:cubicBezTo>
                <a:lnTo>
                  <a:pt x="53666" y="28651"/>
                </a:lnTo>
                <a:cubicBezTo>
                  <a:pt x="50755" y="35067"/>
                  <a:pt x="48550" y="43301"/>
                  <a:pt x="47051" y="53352"/>
                </a:cubicBezTo>
                <a:cubicBezTo>
                  <a:pt x="45551" y="63402"/>
                  <a:pt x="44543" y="73961"/>
                  <a:pt x="44025" y="85028"/>
                </a:cubicBezTo>
                <a:cubicBezTo>
                  <a:pt x="43508" y="96095"/>
                  <a:pt x="43267" y="106360"/>
                  <a:pt x="43303" y="115824"/>
                </a:cubicBezTo>
                <a:cubicBezTo>
                  <a:pt x="43233" y="136957"/>
                  <a:pt x="43754" y="153442"/>
                  <a:pt x="44865" y="165278"/>
                </a:cubicBezTo>
                <a:cubicBezTo>
                  <a:pt x="45976" y="177114"/>
                  <a:pt x="48097" y="187351"/>
                  <a:pt x="51228" y="195987"/>
                </a:cubicBezTo>
                <a:cubicBezTo>
                  <a:pt x="54047" y="204242"/>
                  <a:pt x="58467" y="210515"/>
                  <a:pt x="64486" y="214808"/>
                </a:cubicBezTo>
                <a:lnTo>
                  <a:pt x="86509" y="220695"/>
                </a:lnTo>
                <a:lnTo>
                  <a:pt x="120243" y="207150"/>
                </a:lnTo>
                <a:cubicBezTo>
                  <a:pt x="130340" y="197504"/>
                  <a:pt x="137198" y="181591"/>
                  <a:pt x="140817" y="159411"/>
                </a:cubicBezTo>
                <a:cubicBezTo>
                  <a:pt x="140843" y="159093"/>
                  <a:pt x="141021" y="158814"/>
                  <a:pt x="141351" y="158572"/>
                </a:cubicBezTo>
                <a:cubicBezTo>
                  <a:pt x="141681" y="158331"/>
                  <a:pt x="142011" y="158204"/>
                  <a:pt x="142341" y="158191"/>
                </a:cubicBezTo>
                <a:lnTo>
                  <a:pt x="145389" y="158191"/>
                </a:lnTo>
                <a:lnTo>
                  <a:pt x="145564" y="158367"/>
                </a:lnTo>
                <a:lnTo>
                  <a:pt x="146020" y="158191"/>
                </a:lnTo>
                <a:lnTo>
                  <a:pt x="149068" y="158191"/>
                </a:lnTo>
                <a:cubicBezTo>
                  <a:pt x="150034" y="158242"/>
                  <a:pt x="150542" y="158750"/>
                  <a:pt x="150592" y="159715"/>
                </a:cubicBezTo>
                <a:lnTo>
                  <a:pt x="150592" y="223114"/>
                </a:lnTo>
                <a:cubicBezTo>
                  <a:pt x="150542" y="224079"/>
                  <a:pt x="150034" y="224587"/>
                  <a:pt x="149068" y="224638"/>
                </a:cubicBezTo>
                <a:lnTo>
                  <a:pt x="146020" y="224638"/>
                </a:lnTo>
                <a:lnTo>
                  <a:pt x="145580" y="224447"/>
                </a:lnTo>
                <a:lnTo>
                  <a:pt x="145389" y="224638"/>
                </a:lnTo>
                <a:lnTo>
                  <a:pt x="142341" y="224638"/>
                </a:lnTo>
                <a:cubicBezTo>
                  <a:pt x="142030" y="224625"/>
                  <a:pt x="141738" y="224498"/>
                  <a:pt x="141465" y="224257"/>
                </a:cubicBezTo>
                <a:cubicBezTo>
                  <a:pt x="141192" y="224016"/>
                  <a:pt x="140976" y="223736"/>
                  <a:pt x="140817" y="223419"/>
                </a:cubicBezTo>
                <a:cubicBezTo>
                  <a:pt x="140405" y="222041"/>
                  <a:pt x="139554" y="220987"/>
                  <a:pt x="138265" y="220256"/>
                </a:cubicBezTo>
                <a:lnTo>
                  <a:pt x="133918" y="219453"/>
                </a:lnTo>
                <a:lnTo>
                  <a:pt x="130285" y="219990"/>
                </a:lnTo>
                <a:cubicBezTo>
                  <a:pt x="128183" y="220574"/>
                  <a:pt x="124995" y="221615"/>
                  <a:pt x="120722" y="223114"/>
                </a:cubicBezTo>
                <a:cubicBezTo>
                  <a:pt x="120392" y="223107"/>
                  <a:pt x="119985" y="223120"/>
                  <a:pt x="119503" y="223152"/>
                </a:cubicBezTo>
                <a:cubicBezTo>
                  <a:pt x="119020" y="223184"/>
                  <a:pt x="118614" y="223273"/>
                  <a:pt x="118284" y="223419"/>
                </a:cubicBezTo>
                <a:cubicBezTo>
                  <a:pt x="115578" y="224143"/>
                  <a:pt x="111692" y="225057"/>
                  <a:pt x="106625" y="226162"/>
                </a:cubicBezTo>
                <a:cubicBezTo>
                  <a:pt x="101558" y="227267"/>
                  <a:pt x="95995" y="227876"/>
                  <a:pt x="89937" y="227991"/>
                </a:cubicBezTo>
                <a:lnTo>
                  <a:pt x="88962" y="227695"/>
                </a:lnTo>
                <a:lnTo>
                  <a:pt x="86258" y="227991"/>
                </a:lnTo>
                <a:cubicBezTo>
                  <a:pt x="70128" y="227898"/>
                  <a:pt x="55584" y="223477"/>
                  <a:pt x="42627" y="214726"/>
                </a:cubicBezTo>
                <a:cubicBezTo>
                  <a:pt x="29669" y="205975"/>
                  <a:pt x="19370" y="193449"/>
                  <a:pt x="11729" y="177145"/>
                </a:cubicBezTo>
                <a:cubicBezTo>
                  <a:pt x="4088" y="160842"/>
                  <a:pt x="178" y="141316"/>
                  <a:pt x="0" y="118567"/>
                </a:cubicBezTo>
                <a:cubicBezTo>
                  <a:pt x="372" y="93499"/>
                  <a:pt x="5012" y="72144"/>
                  <a:pt x="13919" y="54503"/>
                </a:cubicBezTo>
                <a:cubicBezTo>
                  <a:pt x="22826" y="36862"/>
                  <a:pt x="33765" y="23387"/>
                  <a:pt x="46736" y="14077"/>
                </a:cubicBezTo>
                <a:cubicBezTo>
                  <a:pt x="59707" y="4768"/>
                  <a:pt x="72474" y="76"/>
                  <a:pt x="85039"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lumMod val="50000"/>
                  <a:lumOff val="50000"/>
                </a:prstClr>
              </a:solidFill>
              <a:effectLst/>
              <a:uLnTx/>
              <a:uFillTx/>
              <a:latin typeface="造字工房朗宋（非商用）常规体" pitchFamily="50" charset="-122"/>
              <a:ea typeface="造字工房朗宋（非商用）常规体" pitchFamily="50" charset="-122"/>
              <a:cs typeface="+mn-cs"/>
            </a:endParaRPr>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6092" y="5585103"/>
            <a:ext cx="3584896" cy="1106824"/>
          </a:xfrm>
          <a:prstGeom prst="rect">
            <a:avLst/>
          </a:prstGeom>
        </p:spPr>
      </p:pic>
      <p:sp>
        <p:nvSpPr>
          <p:cNvPr id="15" name="矩形 14">
            <a:extLst>
              <a:ext uri="{FF2B5EF4-FFF2-40B4-BE49-F238E27FC236}">
                <a16:creationId xmlns:a16="http://schemas.microsoft.com/office/drawing/2014/main" xmlns="" id="{80CF73B6-F61A-4144-8C6C-BEA0BC2485BF}"/>
              </a:ext>
            </a:extLst>
          </p:cNvPr>
          <p:cNvSpPr/>
          <p:nvPr/>
        </p:nvSpPr>
        <p:spPr>
          <a:xfrm>
            <a:off x="5644373" y="1542588"/>
            <a:ext cx="6567948" cy="5386090"/>
          </a:xfrm>
          <a:prstGeom prst="rect">
            <a:avLst/>
          </a:prstGeom>
        </p:spPr>
        <p:txBody>
          <a:bodyPr wrap="square">
            <a:spAutoFit/>
          </a:bodyPr>
          <a:lstStyle/>
          <a:p>
            <a:pPr lvl="0">
              <a:lnSpc>
                <a:spcPct val="200000"/>
              </a:lnSpc>
              <a:defRPr/>
            </a:pPr>
            <a:r>
              <a:rPr lang="zh-CN" altLang="en-US" sz="2400" b="1" dirty="0" smtClean="0">
                <a:solidFill>
                  <a:schemeClr val="bg1"/>
                </a:solidFill>
                <a:latin typeface="+mn-ea"/>
              </a:rPr>
              <a:t>        </a:t>
            </a:r>
            <a:r>
              <a:rPr lang="zh-CN" altLang="en-US" sz="2400" b="1" dirty="0" smtClean="0">
                <a:solidFill>
                  <a:schemeClr val="bg2">
                    <a:lumMod val="75000"/>
                  </a:schemeClr>
                </a:solidFill>
                <a:latin typeface="+mn-ea"/>
              </a:rPr>
              <a:t>一、工会常规工作</a:t>
            </a:r>
            <a:endParaRPr lang="en-US" altLang="zh-CN" sz="2400" b="1" dirty="0" smtClean="0">
              <a:solidFill>
                <a:schemeClr val="bg2">
                  <a:lumMod val="75000"/>
                </a:schemeClr>
              </a:solidFill>
              <a:latin typeface="+mn-ea"/>
            </a:endParaRPr>
          </a:p>
          <a:p>
            <a:pPr lvl="0">
              <a:lnSpc>
                <a:spcPct val="200000"/>
              </a:lnSpc>
              <a:defRPr/>
            </a:pPr>
            <a:r>
              <a:rPr lang="en-US" altLang="zh-CN" sz="2400" b="1" dirty="0" smtClean="0">
                <a:solidFill>
                  <a:schemeClr val="bg2"/>
                </a:solidFill>
                <a:latin typeface="+mn-ea"/>
              </a:rPr>
              <a:t>        </a:t>
            </a:r>
            <a:r>
              <a:rPr lang="zh-CN" altLang="en-US" sz="2400" b="1" dirty="0" smtClean="0">
                <a:solidFill>
                  <a:schemeClr val="bg2">
                    <a:lumMod val="75000"/>
                  </a:schemeClr>
                </a:solidFill>
                <a:latin typeface="+mn-ea"/>
              </a:rPr>
              <a:t>二、活动有序开展，丰富职工生活</a:t>
            </a:r>
            <a:endParaRPr lang="en-US" altLang="zh-CN" sz="2400" b="1" dirty="0" smtClean="0">
              <a:solidFill>
                <a:schemeClr val="bg2">
                  <a:lumMod val="75000"/>
                </a:schemeClr>
              </a:solidFill>
              <a:latin typeface="+mn-ea"/>
            </a:endParaRPr>
          </a:p>
          <a:p>
            <a:pPr lvl="0">
              <a:lnSpc>
                <a:spcPct val="200000"/>
              </a:lnSpc>
              <a:defRPr/>
            </a:pPr>
            <a:r>
              <a:rPr lang="zh-CN" altLang="en-US" sz="2400" b="1" dirty="0" smtClean="0">
                <a:solidFill>
                  <a:schemeClr val="bg2">
                    <a:lumMod val="75000"/>
                  </a:schemeClr>
                </a:solidFill>
                <a:latin typeface="+mn-ea"/>
              </a:rPr>
              <a:t>        </a:t>
            </a:r>
            <a:r>
              <a:rPr lang="zh-CN" altLang="en-US" sz="2400" b="1" dirty="0">
                <a:solidFill>
                  <a:schemeClr val="bg2">
                    <a:lumMod val="75000"/>
                  </a:schemeClr>
                </a:solidFill>
                <a:latin typeface="+mn-ea"/>
              </a:rPr>
              <a:t>三</a:t>
            </a:r>
            <a:r>
              <a:rPr lang="zh-CN" altLang="en-US" sz="2400" b="1" dirty="0" smtClean="0">
                <a:solidFill>
                  <a:schemeClr val="bg2">
                    <a:lumMod val="75000"/>
                  </a:schemeClr>
                </a:solidFill>
                <a:latin typeface="+mn-ea"/>
              </a:rPr>
              <a:t>、加强自身学习，提升综合素质</a:t>
            </a:r>
            <a:endParaRPr lang="en-US" altLang="zh-CN" sz="2400" b="1" dirty="0" smtClean="0">
              <a:solidFill>
                <a:schemeClr val="bg2">
                  <a:lumMod val="75000"/>
                </a:schemeClr>
              </a:solidFill>
              <a:latin typeface="+mn-ea"/>
            </a:endParaRPr>
          </a:p>
          <a:p>
            <a:pPr lvl="0">
              <a:lnSpc>
                <a:spcPct val="200000"/>
              </a:lnSpc>
              <a:defRPr/>
            </a:pPr>
            <a:r>
              <a:rPr lang="zh-CN" altLang="en-US" sz="2400" b="1" dirty="0" smtClean="0">
                <a:solidFill>
                  <a:schemeClr val="bg2">
                    <a:lumMod val="75000"/>
                  </a:schemeClr>
                </a:solidFill>
                <a:latin typeface="+mn-ea"/>
              </a:rPr>
              <a:t>        四、认真履行，</a:t>
            </a:r>
            <a:r>
              <a:rPr lang="zh-CN" altLang="zh-CN" sz="2400" b="1" dirty="0" smtClean="0">
                <a:solidFill>
                  <a:schemeClr val="bg2">
                    <a:lumMod val="75000"/>
                  </a:schemeClr>
                </a:solidFill>
                <a:latin typeface="+mn-ea"/>
              </a:rPr>
              <a:t>增强</a:t>
            </a:r>
            <a:r>
              <a:rPr lang="zh-CN" altLang="zh-CN" sz="2400" b="1" dirty="0">
                <a:solidFill>
                  <a:schemeClr val="bg2">
                    <a:lumMod val="75000"/>
                  </a:schemeClr>
                </a:solidFill>
                <a:latin typeface="+mn-ea"/>
              </a:rPr>
              <a:t>民主管理</a:t>
            </a:r>
            <a:endParaRPr lang="en-US" altLang="zh-CN" sz="2400" b="1" dirty="0">
              <a:solidFill>
                <a:schemeClr val="bg2">
                  <a:lumMod val="75000"/>
                </a:schemeClr>
              </a:solidFill>
              <a:latin typeface="+mn-ea"/>
            </a:endParaRPr>
          </a:p>
          <a:p>
            <a:pPr lvl="0">
              <a:lnSpc>
                <a:spcPct val="200000"/>
              </a:lnSpc>
              <a:defRPr/>
            </a:pPr>
            <a:r>
              <a:rPr lang="zh-CN" altLang="en-US" sz="2400" b="1" dirty="0" smtClean="0">
                <a:solidFill>
                  <a:schemeClr val="bg1"/>
                </a:solidFill>
                <a:latin typeface="+mn-ea"/>
              </a:rPr>
              <a:t>        五、存在问题和不足</a:t>
            </a:r>
            <a:endParaRPr lang="en-US" altLang="zh-CN" sz="2400" b="1" dirty="0" smtClean="0">
              <a:solidFill>
                <a:schemeClr val="bg1"/>
              </a:solidFill>
              <a:latin typeface="+mn-ea"/>
            </a:endParaRPr>
          </a:p>
          <a:p>
            <a:pPr lvl="0">
              <a:lnSpc>
                <a:spcPct val="200000"/>
              </a:lnSpc>
              <a:defRPr/>
            </a:pPr>
            <a:r>
              <a:rPr lang="zh-CN" altLang="en-US" sz="2400" b="1" dirty="0" smtClean="0">
                <a:solidFill>
                  <a:schemeClr val="bg2">
                    <a:lumMod val="75000"/>
                  </a:schemeClr>
                </a:solidFill>
                <a:latin typeface="+mn-ea"/>
              </a:rPr>
              <a:t>        六、计划与打算</a:t>
            </a:r>
            <a:endParaRPr lang="zh-CN" altLang="zh-CN" sz="2400" b="1" dirty="0">
              <a:solidFill>
                <a:schemeClr val="bg2">
                  <a:lumMod val="75000"/>
                </a:schemeClr>
              </a:solidFill>
              <a:latin typeface="+mn-ea"/>
            </a:endParaRPr>
          </a:p>
          <a:p>
            <a:pPr>
              <a:lnSpc>
                <a:spcPct val="200000"/>
              </a:lnSpc>
              <a:defRPr/>
            </a:pPr>
            <a:endParaRPr lang="en-US" altLang="zh-CN" sz="2800" b="1" dirty="0">
              <a:solidFill>
                <a:schemeClr val="bg1"/>
              </a:solidFill>
              <a:latin typeface="+mn-ea"/>
            </a:endParaRPr>
          </a:p>
        </p:txBody>
      </p:sp>
      <p:pic>
        <p:nvPicPr>
          <p:cNvPr id="13" name="图片 12">
            <a:extLst>
              <a:ext uri="{FF2B5EF4-FFF2-40B4-BE49-F238E27FC236}">
                <a16:creationId xmlns:a16="http://schemas.microsoft.com/office/drawing/2014/main" xmlns="" id="{2836C6D5-A384-4A12-899D-0031007FECBA}"/>
              </a:ext>
            </a:extLst>
          </p:cNvPr>
          <p:cNvPicPr>
            <a:picLocks noChangeAspect="1"/>
          </p:cNvPicPr>
          <p:nvPr/>
        </p:nvPicPr>
        <p:blipFill>
          <a:blip r:embed="rId5" cstate="print"/>
          <a:srcRect l="17016" t="36415" r="74671" b="43327"/>
          <a:stretch>
            <a:fillRect/>
          </a:stretch>
        </p:blipFill>
        <p:spPr>
          <a:xfrm>
            <a:off x="5644373" y="4571133"/>
            <a:ext cx="836576" cy="644701"/>
          </a:xfrm>
          <a:custGeom>
            <a:avLst/>
            <a:gdLst>
              <a:gd name="connsiteX0" fmla="*/ 520700 w 1384300"/>
              <a:gd name="connsiteY0" fmla="*/ 0 h 1066800"/>
              <a:gd name="connsiteX1" fmla="*/ 1270000 w 1384300"/>
              <a:gd name="connsiteY1" fmla="*/ 88900 h 1066800"/>
              <a:gd name="connsiteX2" fmla="*/ 1384300 w 1384300"/>
              <a:gd name="connsiteY2" fmla="*/ 533400 h 1066800"/>
              <a:gd name="connsiteX3" fmla="*/ 850900 w 1384300"/>
              <a:gd name="connsiteY3" fmla="*/ 1066800 h 1066800"/>
              <a:gd name="connsiteX4" fmla="*/ 0 w 1384300"/>
              <a:gd name="connsiteY4" fmla="*/ 939800 h 1066800"/>
              <a:gd name="connsiteX5" fmla="*/ 25400 w 1384300"/>
              <a:gd name="connsiteY5" fmla="*/ 3683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4300" h="1066800">
                <a:moveTo>
                  <a:pt x="520700" y="0"/>
                </a:moveTo>
                <a:lnTo>
                  <a:pt x="1270000" y="88900"/>
                </a:lnTo>
                <a:lnTo>
                  <a:pt x="1384300" y="533400"/>
                </a:lnTo>
                <a:lnTo>
                  <a:pt x="850900" y="1066800"/>
                </a:lnTo>
                <a:lnTo>
                  <a:pt x="0" y="939800"/>
                </a:lnTo>
                <a:lnTo>
                  <a:pt x="25400" y="368300"/>
                </a:lnTo>
                <a:close/>
              </a:path>
            </a:pathLst>
          </a:custGeom>
        </p:spPr>
      </p:pic>
    </p:spTree>
    <p:extLst>
      <p:ext uri="{BB962C8B-B14F-4D97-AF65-F5344CB8AC3E}">
        <p14:creationId xmlns:p14="http://schemas.microsoft.com/office/powerpoint/2010/main" val="10316329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5" name="直线连接符 9">
            <a:extLst>
              <a:ext uri="{FF2B5EF4-FFF2-40B4-BE49-F238E27FC236}">
                <a16:creationId xmlns:a16="http://schemas.microsoft.com/office/drawing/2014/main" xmlns="" id="{82B2A885-E612-49E5-9DF4-F05FAE726D5F}"/>
              </a:ext>
            </a:extLst>
          </p:cNvPr>
          <p:cNvCxnSpPr>
            <a:cxnSpLocks/>
          </p:cNvCxnSpPr>
          <p:nvPr/>
        </p:nvCxnSpPr>
        <p:spPr>
          <a:xfrm flipH="1">
            <a:off x="6459187" y="1297257"/>
            <a:ext cx="10338" cy="4573876"/>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47" name="组合 74">
            <a:extLst>
              <a:ext uri="{FF2B5EF4-FFF2-40B4-BE49-F238E27FC236}">
                <a16:creationId xmlns:a16="http://schemas.microsoft.com/office/drawing/2014/main" xmlns="" id="{8B7EB90B-9493-4AD9-97E7-C7112FDDA91A}"/>
              </a:ext>
            </a:extLst>
          </p:cNvPr>
          <p:cNvGrpSpPr/>
          <p:nvPr/>
        </p:nvGrpSpPr>
        <p:grpSpPr>
          <a:xfrm>
            <a:off x="891472" y="1137018"/>
            <a:ext cx="7199583" cy="601562"/>
            <a:chOff x="3559787" y="2211859"/>
            <a:chExt cx="5360500" cy="629421"/>
          </a:xfrm>
        </p:grpSpPr>
        <p:sp>
          <p:nvSpPr>
            <p:cNvPr id="148" name="Rectangle 660">
              <a:extLst>
                <a:ext uri="{FF2B5EF4-FFF2-40B4-BE49-F238E27FC236}">
                  <a16:creationId xmlns:a16="http://schemas.microsoft.com/office/drawing/2014/main" xmlns="" id="{07FCA844-FDD9-42C2-8E4B-9C0B0614E56A}"/>
                </a:ext>
              </a:extLst>
            </p:cNvPr>
            <p:cNvSpPr>
              <a:spLocks noChangeArrowheads="1"/>
            </p:cNvSpPr>
            <p:nvPr/>
          </p:nvSpPr>
          <p:spPr bwMode="auto">
            <a:xfrm>
              <a:off x="3559787" y="2211859"/>
              <a:ext cx="5360500" cy="62942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bg1"/>
                </a:solidFill>
              </a:endParaRPr>
            </a:p>
          </p:txBody>
        </p:sp>
        <p:sp>
          <p:nvSpPr>
            <p:cNvPr id="149" name="Freeform 661">
              <a:extLst>
                <a:ext uri="{FF2B5EF4-FFF2-40B4-BE49-F238E27FC236}">
                  <a16:creationId xmlns:a16="http://schemas.microsoft.com/office/drawing/2014/main" xmlns="" id="{B164050F-1B48-49F2-B940-667D8237165D}"/>
                </a:ext>
              </a:extLst>
            </p:cNvPr>
            <p:cNvSpPr>
              <a:spLocks noEditPoints="1"/>
            </p:cNvSpPr>
            <p:nvPr/>
          </p:nvSpPr>
          <p:spPr bwMode="auto">
            <a:xfrm>
              <a:off x="3802074" y="2393238"/>
              <a:ext cx="254000" cy="196850"/>
            </a:xfrm>
            <a:custGeom>
              <a:avLst/>
              <a:gdLst>
                <a:gd name="T0" fmla="*/ 26 w 80"/>
                <a:gd name="T1" fmla="*/ 0 h 62"/>
                <a:gd name="T2" fmla="*/ 11 w 80"/>
                <a:gd name="T3" fmla="*/ 9 h 62"/>
                <a:gd name="T4" fmla="*/ 3 w 80"/>
                <a:gd name="T5" fmla="*/ 22 h 62"/>
                <a:gd name="T6" fmla="*/ 0 w 80"/>
                <a:gd name="T7" fmla="*/ 41 h 62"/>
                <a:gd name="T8" fmla="*/ 0 w 80"/>
                <a:gd name="T9" fmla="*/ 62 h 62"/>
                <a:gd name="T10" fmla="*/ 29 w 80"/>
                <a:gd name="T11" fmla="*/ 62 h 62"/>
                <a:gd name="T12" fmla="*/ 29 w 80"/>
                <a:gd name="T13" fmla="*/ 33 h 62"/>
                <a:gd name="T14" fmla="*/ 15 w 80"/>
                <a:gd name="T15" fmla="*/ 33 h 62"/>
                <a:gd name="T16" fmla="*/ 19 w 80"/>
                <a:gd name="T17" fmla="*/ 20 h 62"/>
                <a:gd name="T18" fmla="*/ 32 w 80"/>
                <a:gd name="T19" fmla="*/ 12 h 62"/>
                <a:gd name="T20" fmla="*/ 26 w 80"/>
                <a:gd name="T21" fmla="*/ 0 h 62"/>
                <a:gd name="T22" fmla="*/ 74 w 80"/>
                <a:gd name="T23" fmla="*/ 0 h 62"/>
                <a:gd name="T24" fmla="*/ 59 w 80"/>
                <a:gd name="T25" fmla="*/ 9 h 62"/>
                <a:gd name="T26" fmla="*/ 51 w 80"/>
                <a:gd name="T27" fmla="*/ 22 h 62"/>
                <a:gd name="T28" fmla="*/ 49 w 80"/>
                <a:gd name="T29" fmla="*/ 41 h 62"/>
                <a:gd name="T30" fmla="*/ 49 w 80"/>
                <a:gd name="T31" fmla="*/ 62 h 62"/>
                <a:gd name="T32" fmla="*/ 77 w 80"/>
                <a:gd name="T33" fmla="*/ 62 h 62"/>
                <a:gd name="T34" fmla="*/ 77 w 80"/>
                <a:gd name="T35" fmla="*/ 33 h 62"/>
                <a:gd name="T36" fmla="*/ 63 w 80"/>
                <a:gd name="T37" fmla="*/ 33 h 62"/>
                <a:gd name="T38" fmla="*/ 67 w 80"/>
                <a:gd name="T39" fmla="*/ 20 h 62"/>
                <a:gd name="T40" fmla="*/ 80 w 80"/>
                <a:gd name="T41" fmla="*/ 12 h 62"/>
                <a:gd name="T42" fmla="*/ 74 w 80"/>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62">
                  <a:moveTo>
                    <a:pt x="26" y="0"/>
                  </a:moveTo>
                  <a:cubicBezTo>
                    <a:pt x="20" y="2"/>
                    <a:pt x="15" y="5"/>
                    <a:pt x="11" y="9"/>
                  </a:cubicBezTo>
                  <a:cubicBezTo>
                    <a:pt x="7" y="12"/>
                    <a:pt x="4" y="17"/>
                    <a:pt x="3" y="22"/>
                  </a:cubicBezTo>
                  <a:cubicBezTo>
                    <a:pt x="1" y="26"/>
                    <a:pt x="0" y="33"/>
                    <a:pt x="0" y="41"/>
                  </a:cubicBezTo>
                  <a:cubicBezTo>
                    <a:pt x="0" y="62"/>
                    <a:pt x="0" y="62"/>
                    <a:pt x="0" y="62"/>
                  </a:cubicBezTo>
                  <a:cubicBezTo>
                    <a:pt x="29" y="62"/>
                    <a:pt x="29" y="62"/>
                    <a:pt x="29" y="62"/>
                  </a:cubicBezTo>
                  <a:cubicBezTo>
                    <a:pt x="29" y="33"/>
                    <a:pt x="29" y="33"/>
                    <a:pt x="29" y="33"/>
                  </a:cubicBezTo>
                  <a:cubicBezTo>
                    <a:pt x="15" y="33"/>
                    <a:pt x="15" y="33"/>
                    <a:pt x="15" y="33"/>
                  </a:cubicBezTo>
                  <a:cubicBezTo>
                    <a:pt x="15" y="27"/>
                    <a:pt x="17" y="23"/>
                    <a:pt x="19" y="20"/>
                  </a:cubicBezTo>
                  <a:cubicBezTo>
                    <a:pt x="22" y="16"/>
                    <a:pt x="26" y="13"/>
                    <a:pt x="32" y="12"/>
                  </a:cubicBezTo>
                  <a:cubicBezTo>
                    <a:pt x="26" y="0"/>
                    <a:pt x="26" y="0"/>
                    <a:pt x="26" y="0"/>
                  </a:cubicBezTo>
                  <a:moveTo>
                    <a:pt x="74" y="0"/>
                  </a:moveTo>
                  <a:cubicBezTo>
                    <a:pt x="68" y="2"/>
                    <a:pt x="63" y="5"/>
                    <a:pt x="59" y="9"/>
                  </a:cubicBezTo>
                  <a:cubicBezTo>
                    <a:pt x="55" y="12"/>
                    <a:pt x="52" y="17"/>
                    <a:pt x="51" y="22"/>
                  </a:cubicBezTo>
                  <a:cubicBezTo>
                    <a:pt x="49" y="26"/>
                    <a:pt x="49" y="33"/>
                    <a:pt x="49" y="41"/>
                  </a:cubicBezTo>
                  <a:cubicBezTo>
                    <a:pt x="49" y="62"/>
                    <a:pt x="49" y="62"/>
                    <a:pt x="49" y="62"/>
                  </a:cubicBezTo>
                  <a:cubicBezTo>
                    <a:pt x="77" y="62"/>
                    <a:pt x="77" y="62"/>
                    <a:pt x="77" y="62"/>
                  </a:cubicBezTo>
                  <a:cubicBezTo>
                    <a:pt x="77" y="33"/>
                    <a:pt x="77" y="33"/>
                    <a:pt x="77" y="33"/>
                  </a:cubicBezTo>
                  <a:cubicBezTo>
                    <a:pt x="63" y="33"/>
                    <a:pt x="63" y="33"/>
                    <a:pt x="63" y="33"/>
                  </a:cubicBezTo>
                  <a:cubicBezTo>
                    <a:pt x="64" y="27"/>
                    <a:pt x="65" y="23"/>
                    <a:pt x="67" y="20"/>
                  </a:cubicBezTo>
                  <a:cubicBezTo>
                    <a:pt x="70" y="16"/>
                    <a:pt x="74" y="13"/>
                    <a:pt x="80" y="12"/>
                  </a:cubicBezTo>
                  <a:cubicBezTo>
                    <a:pt x="74" y="0"/>
                    <a:pt x="74" y="0"/>
                    <a:pt x="74" y="0"/>
                  </a:cubicBezTo>
                </a:path>
              </a:pathLst>
            </a:custGeom>
            <a:solidFill>
              <a:schemeClr val="bg2">
                <a:alpha val="50000"/>
              </a:schemeClr>
            </a:solidFill>
            <a:ln>
              <a:noFill/>
            </a:ln>
          </p:spPr>
          <p:txBody>
            <a:bodyPr vert="horz" wrap="square" lIns="91440" tIns="45720" rIns="91440" bIns="45720" numCol="1" anchor="t" anchorCtr="0" compatLnSpc="1"/>
            <a:lstStyle/>
            <a:p>
              <a:endParaRPr lang="en-US" spc="-30">
                <a:solidFill>
                  <a:schemeClr val="bg1"/>
                </a:solidFill>
              </a:endParaRPr>
            </a:p>
          </p:txBody>
        </p:sp>
        <p:sp>
          <p:nvSpPr>
            <p:cNvPr id="150" name="Freeform 662">
              <a:extLst>
                <a:ext uri="{FF2B5EF4-FFF2-40B4-BE49-F238E27FC236}">
                  <a16:creationId xmlns:a16="http://schemas.microsoft.com/office/drawing/2014/main" xmlns="" id="{945047AC-7C03-45A9-B218-B5F6DD7132D2}"/>
                </a:ext>
              </a:extLst>
            </p:cNvPr>
            <p:cNvSpPr>
              <a:spLocks noEditPoints="1"/>
            </p:cNvSpPr>
            <p:nvPr/>
          </p:nvSpPr>
          <p:spPr bwMode="auto">
            <a:xfrm>
              <a:off x="8385890" y="2389794"/>
              <a:ext cx="254000" cy="196850"/>
            </a:xfrm>
            <a:custGeom>
              <a:avLst/>
              <a:gdLst>
                <a:gd name="T0" fmla="*/ 31 w 80"/>
                <a:gd name="T1" fmla="*/ 0 h 62"/>
                <a:gd name="T2" fmla="*/ 3 w 80"/>
                <a:gd name="T3" fmla="*/ 0 h 62"/>
                <a:gd name="T4" fmla="*/ 3 w 80"/>
                <a:gd name="T5" fmla="*/ 29 h 62"/>
                <a:gd name="T6" fmla="*/ 17 w 80"/>
                <a:gd name="T7" fmla="*/ 29 h 62"/>
                <a:gd name="T8" fmla="*/ 13 w 80"/>
                <a:gd name="T9" fmla="*/ 42 h 62"/>
                <a:gd name="T10" fmla="*/ 0 w 80"/>
                <a:gd name="T11" fmla="*/ 50 h 62"/>
                <a:gd name="T12" fmla="*/ 6 w 80"/>
                <a:gd name="T13" fmla="*/ 62 h 62"/>
                <a:gd name="T14" fmla="*/ 21 w 80"/>
                <a:gd name="T15" fmla="*/ 53 h 62"/>
                <a:gd name="T16" fmla="*/ 29 w 80"/>
                <a:gd name="T17" fmla="*/ 40 h 62"/>
                <a:gd name="T18" fmla="*/ 31 w 80"/>
                <a:gd name="T19" fmla="*/ 21 h 62"/>
                <a:gd name="T20" fmla="*/ 31 w 80"/>
                <a:gd name="T21" fmla="*/ 0 h 62"/>
                <a:gd name="T22" fmla="*/ 80 w 80"/>
                <a:gd name="T23" fmla="*/ 0 h 62"/>
                <a:gd name="T24" fmla="*/ 51 w 80"/>
                <a:gd name="T25" fmla="*/ 0 h 62"/>
                <a:gd name="T26" fmla="*/ 51 w 80"/>
                <a:gd name="T27" fmla="*/ 29 h 62"/>
                <a:gd name="T28" fmla="*/ 65 w 80"/>
                <a:gd name="T29" fmla="*/ 29 h 62"/>
                <a:gd name="T30" fmla="*/ 61 w 80"/>
                <a:gd name="T31" fmla="*/ 42 h 62"/>
                <a:gd name="T32" fmla="*/ 49 w 80"/>
                <a:gd name="T33" fmla="*/ 50 h 62"/>
                <a:gd name="T34" fmla="*/ 54 w 80"/>
                <a:gd name="T35" fmla="*/ 62 h 62"/>
                <a:gd name="T36" fmla="*/ 69 w 80"/>
                <a:gd name="T37" fmla="*/ 53 h 62"/>
                <a:gd name="T38" fmla="*/ 77 w 80"/>
                <a:gd name="T39" fmla="*/ 40 h 62"/>
                <a:gd name="T40" fmla="*/ 80 w 80"/>
                <a:gd name="T41" fmla="*/ 21 h 62"/>
                <a:gd name="T42" fmla="*/ 80 w 80"/>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62">
                  <a:moveTo>
                    <a:pt x="31" y="0"/>
                  </a:moveTo>
                  <a:cubicBezTo>
                    <a:pt x="3" y="0"/>
                    <a:pt x="3" y="0"/>
                    <a:pt x="3" y="0"/>
                  </a:cubicBezTo>
                  <a:cubicBezTo>
                    <a:pt x="3" y="29"/>
                    <a:pt x="3" y="29"/>
                    <a:pt x="3" y="29"/>
                  </a:cubicBezTo>
                  <a:cubicBezTo>
                    <a:pt x="17" y="29"/>
                    <a:pt x="17" y="29"/>
                    <a:pt x="17" y="29"/>
                  </a:cubicBezTo>
                  <a:cubicBezTo>
                    <a:pt x="16" y="34"/>
                    <a:pt x="15" y="39"/>
                    <a:pt x="13" y="42"/>
                  </a:cubicBezTo>
                  <a:cubicBezTo>
                    <a:pt x="10" y="46"/>
                    <a:pt x="6" y="48"/>
                    <a:pt x="0" y="50"/>
                  </a:cubicBezTo>
                  <a:cubicBezTo>
                    <a:pt x="6" y="62"/>
                    <a:pt x="6" y="62"/>
                    <a:pt x="6" y="62"/>
                  </a:cubicBezTo>
                  <a:cubicBezTo>
                    <a:pt x="12" y="60"/>
                    <a:pt x="17" y="57"/>
                    <a:pt x="21" y="53"/>
                  </a:cubicBezTo>
                  <a:cubicBezTo>
                    <a:pt x="25" y="49"/>
                    <a:pt x="28" y="45"/>
                    <a:pt x="29" y="40"/>
                  </a:cubicBezTo>
                  <a:cubicBezTo>
                    <a:pt x="31" y="35"/>
                    <a:pt x="31" y="29"/>
                    <a:pt x="31" y="21"/>
                  </a:cubicBezTo>
                  <a:cubicBezTo>
                    <a:pt x="31" y="0"/>
                    <a:pt x="31" y="0"/>
                    <a:pt x="31" y="0"/>
                  </a:cubicBezTo>
                  <a:moveTo>
                    <a:pt x="80" y="0"/>
                  </a:moveTo>
                  <a:cubicBezTo>
                    <a:pt x="51" y="0"/>
                    <a:pt x="51" y="0"/>
                    <a:pt x="51" y="0"/>
                  </a:cubicBezTo>
                  <a:cubicBezTo>
                    <a:pt x="51" y="29"/>
                    <a:pt x="51" y="29"/>
                    <a:pt x="51" y="29"/>
                  </a:cubicBezTo>
                  <a:cubicBezTo>
                    <a:pt x="65" y="29"/>
                    <a:pt x="65" y="29"/>
                    <a:pt x="65" y="29"/>
                  </a:cubicBezTo>
                  <a:cubicBezTo>
                    <a:pt x="65" y="34"/>
                    <a:pt x="63" y="39"/>
                    <a:pt x="61" y="42"/>
                  </a:cubicBezTo>
                  <a:cubicBezTo>
                    <a:pt x="58" y="46"/>
                    <a:pt x="54" y="48"/>
                    <a:pt x="49" y="50"/>
                  </a:cubicBezTo>
                  <a:cubicBezTo>
                    <a:pt x="54" y="62"/>
                    <a:pt x="54" y="62"/>
                    <a:pt x="54" y="62"/>
                  </a:cubicBezTo>
                  <a:cubicBezTo>
                    <a:pt x="60" y="60"/>
                    <a:pt x="65" y="57"/>
                    <a:pt x="69" y="53"/>
                  </a:cubicBezTo>
                  <a:cubicBezTo>
                    <a:pt x="73" y="49"/>
                    <a:pt x="76" y="45"/>
                    <a:pt x="77" y="40"/>
                  </a:cubicBezTo>
                  <a:cubicBezTo>
                    <a:pt x="79" y="35"/>
                    <a:pt x="80" y="29"/>
                    <a:pt x="80" y="21"/>
                  </a:cubicBezTo>
                  <a:cubicBezTo>
                    <a:pt x="80" y="0"/>
                    <a:pt x="80" y="0"/>
                    <a:pt x="80" y="0"/>
                  </a:cubicBezTo>
                </a:path>
              </a:pathLst>
            </a:custGeom>
            <a:solidFill>
              <a:schemeClr val="bg2">
                <a:alpha val="50000"/>
              </a:schemeClr>
            </a:solidFill>
            <a:ln>
              <a:noFill/>
            </a:ln>
          </p:spPr>
          <p:txBody>
            <a:bodyPr vert="horz" wrap="square" lIns="91440" tIns="45720" rIns="91440" bIns="45720" numCol="1" anchor="t" anchorCtr="0" compatLnSpc="1"/>
            <a:lstStyle/>
            <a:p>
              <a:endParaRPr lang="en-US" spc="-30">
                <a:solidFill>
                  <a:schemeClr val="bg1"/>
                </a:solidFill>
              </a:endParaRPr>
            </a:p>
          </p:txBody>
        </p:sp>
      </p:grpSp>
      <p:sp>
        <p:nvSpPr>
          <p:cNvPr id="151" name="矩形 150">
            <a:extLst>
              <a:ext uri="{FF2B5EF4-FFF2-40B4-BE49-F238E27FC236}">
                <a16:creationId xmlns:a16="http://schemas.microsoft.com/office/drawing/2014/main" xmlns="" id="{6255A60B-E157-41D3-97AE-0D8731D58BFC}"/>
              </a:ext>
            </a:extLst>
          </p:cNvPr>
          <p:cNvSpPr/>
          <p:nvPr/>
        </p:nvSpPr>
        <p:spPr>
          <a:xfrm>
            <a:off x="1642847" y="1279158"/>
            <a:ext cx="5353873" cy="400110"/>
          </a:xfrm>
          <a:prstGeom prst="rect">
            <a:avLst/>
          </a:prstGeom>
        </p:spPr>
        <p:txBody>
          <a:bodyPr wrap="square">
            <a:spAutoFit/>
          </a:bodyPr>
          <a:lstStyle/>
          <a:p>
            <a:r>
              <a:rPr lang="en-US" altLang="zh-CN" sz="2000" dirty="0" smtClean="0">
                <a:solidFill>
                  <a:schemeClr val="bg1"/>
                </a:solidFill>
              </a:rPr>
              <a:t>  </a:t>
            </a:r>
            <a:r>
              <a:rPr lang="zh-CN" altLang="zh-CN" sz="2000" dirty="0" smtClean="0">
                <a:solidFill>
                  <a:schemeClr val="bg1"/>
                </a:solidFill>
              </a:rPr>
              <a:t>职工</a:t>
            </a:r>
            <a:r>
              <a:rPr lang="zh-CN" altLang="zh-CN" sz="2000" dirty="0">
                <a:solidFill>
                  <a:schemeClr val="bg1"/>
                </a:solidFill>
              </a:rPr>
              <a:t>参与工会活动缺乏积极性</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153" name="组合 152">
            <a:extLst>
              <a:ext uri="{FF2B5EF4-FFF2-40B4-BE49-F238E27FC236}">
                <a16:creationId xmlns:a16="http://schemas.microsoft.com/office/drawing/2014/main" xmlns="" id="{0343AA4E-47F9-4EC7-8550-7CA6A521707A}"/>
              </a:ext>
            </a:extLst>
          </p:cNvPr>
          <p:cNvGrpSpPr/>
          <p:nvPr/>
        </p:nvGrpSpPr>
        <p:grpSpPr>
          <a:xfrm>
            <a:off x="875727" y="1823367"/>
            <a:ext cx="7215328" cy="629421"/>
            <a:chOff x="-586821" y="1768976"/>
            <a:chExt cx="5273927" cy="629421"/>
          </a:xfrm>
        </p:grpSpPr>
        <p:grpSp>
          <p:nvGrpSpPr>
            <p:cNvPr id="157" name="组合 74">
              <a:extLst>
                <a:ext uri="{FF2B5EF4-FFF2-40B4-BE49-F238E27FC236}">
                  <a16:creationId xmlns:a16="http://schemas.microsoft.com/office/drawing/2014/main" xmlns="" id="{AFB48C96-B286-49D6-8263-06D58DA89513}"/>
                </a:ext>
              </a:extLst>
            </p:cNvPr>
            <p:cNvGrpSpPr/>
            <p:nvPr/>
          </p:nvGrpSpPr>
          <p:grpSpPr>
            <a:xfrm>
              <a:off x="-586821" y="1768976"/>
              <a:ext cx="5273927" cy="629421"/>
              <a:chOff x="3559787" y="2211859"/>
              <a:chExt cx="5273927" cy="629421"/>
            </a:xfrm>
          </p:grpSpPr>
          <p:sp>
            <p:nvSpPr>
              <p:cNvPr id="158" name="Rectangle 660">
                <a:extLst>
                  <a:ext uri="{FF2B5EF4-FFF2-40B4-BE49-F238E27FC236}">
                    <a16:creationId xmlns:a16="http://schemas.microsoft.com/office/drawing/2014/main" xmlns="" id="{E24E1F29-25B6-46B8-A620-C1026F0A9FE7}"/>
                  </a:ext>
                </a:extLst>
              </p:cNvPr>
              <p:cNvSpPr>
                <a:spLocks noChangeArrowheads="1"/>
              </p:cNvSpPr>
              <p:nvPr/>
            </p:nvSpPr>
            <p:spPr bwMode="auto">
              <a:xfrm>
                <a:off x="3559787" y="2211859"/>
                <a:ext cx="5273927" cy="62942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159" name="Freeform 661">
                <a:extLst>
                  <a:ext uri="{FF2B5EF4-FFF2-40B4-BE49-F238E27FC236}">
                    <a16:creationId xmlns:a16="http://schemas.microsoft.com/office/drawing/2014/main" xmlns="" id="{FF322005-9BAF-4678-AF59-CA7EDB6F1DC5}"/>
                  </a:ext>
                </a:extLst>
              </p:cNvPr>
              <p:cNvSpPr>
                <a:spLocks noEditPoints="1"/>
              </p:cNvSpPr>
              <p:nvPr/>
            </p:nvSpPr>
            <p:spPr bwMode="auto">
              <a:xfrm>
                <a:off x="3802074" y="2393238"/>
                <a:ext cx="254000" cy="196850"/>
              </a:xfrm>
              <a:custGeom>
                <a:avLst/>
                <a:gdLst>
                  <a:gd name="T0" fmla="*/ 26 w 80"/>
                  <a:gd name="T1" fmla="*/ 0 h 62"/>
                  <a:gd name="T2" fmla="*/ 11 w 80"/>
                  <a:gd name="T3" fmla="*/ 9 h 62"/>
                  <a:gd name="T4" fmla="*/ 3 w 80"/>
                  <a:gd name="T5" fmla="*/ 22 h 62"/>
                  <a:gd name="T6" fmla="*/ 0 w 80"/>
                  <a:gd name="T7" fmla="*/ 41 h 62"/>
                  <a:gd name="T8" fmla="*/ 0 w 80"/>
                  <a:gd name="T9" fmla="*/ 62 h 62"/>
                  <a:gd name="T10" fmla="*/ 29 w 80"/>
                  <a:gd name="T11" fmla="*/ 62 h 62"/>
                  <a:gd name="T12" fmla="*/ 29 w 80"/>
                  <a:gd name="T13" fmla="*/ 33 h 62"/>
                  <a:gd name="T14" fmla="*/ 15 w 80"/>
                  <a:gd name="T15" fmla="*/ 33 h 62"/>
                  <a:gd name="T16" fmla="*/ 19 w 80"/>
                  <a:gd name="T17" fmla="*/ 20 h 62"/>
                  <a:gd name="T18" fmla="*/ 32 w 80"/>
                  <a:gd name="T19" fmla="*/ 12 h 62"/>
                  <a:gd name="T20" fmla="*/ 26 w 80"/>
                  <a:gd name="T21" fmla="*/ 0 h 62"/>
                  <a:gd name="T22" fmla="*/ 74 w 80"/>
                  <a:gd name="T23" fmla="*/ 0 h 62"/>
                  <a:gd name="T24" fmla="*/ 59 w 80"/>
                  <a:gd name="T25" fmla="*/ 9 h 62"/>
                  <a:gd name="T26" fmla="*/ 51 w 80"/>
                  <a:gd name="T27" fmla="*/ 22 h 62"/>
                  <a:gd name="T28" fmla="*/ 49 w 80"/>
                  <a:gd name="T29" fmla="*/ 41 h 62"/>
                  <a:gd name="T30" fmla="*/ 49 w 80"/>
                  <a:gd name="T31" fmla="*/ 62 h 62"/>
                  <a:gd name="T32" fmla="*/ 77 w 80"/>
                  <a:gd name="T33" fmla="*/ 62 h 62"/>
                  <a:gd name="T34" fmla="*/ 77 w 80"/>
                  <a:gd name="T35" fmla="*/ 33 h 62"/>
                  <a:gd name="T36" fmla="*/ 63 w 80"/>
                  <a:gd name="T37" fmla="*/ 33 h 62"/>
                  <a:gd name="T38" fmla="*/ 67 w 80"/>
                  <a:gd name="T39" fmla="*/ 20 h 62"/>
                  <a:gd name="T40" fmla="*/ 80 w 80"/>
                  <a:gd name="T41" fmla="*/ 12 h 62"/>
                  <a:gd name="T42" fmla="*/ 74 w 80"/>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62">
                    <a:moveTo>
                      <a:pt x="26" y="0"/>
                    </a:moveTo>
                    <a:cubicBezTo>
                      <a:pt x="20" y="2"/>
                      <a:pt x="15" y="5"/>
                      <a:pt x="11" y="9"/>
                    </a:cubicBezTo>
                    <a:cubicBezTo>
                      <a:pt x="7" y="12"/>
                      <a:pt x="4" y="17"/>
                      <a:pt x="3" y="22"/>
                    </a:cubicBezTo>
                    <a:cubicBezTo>
                      <a:pt x="1" y="26"/>
                      <a:pt x="0" y="33"/>
                      <a:pt x="0" y="41"/>
                    </a:cubicBezTo>
                    <a:cubicBezTo>
                      <a:pt x="0" y="62"/>
                      <a:pt x="0" y="62"/>
                      <a:pt x="0" y="62"/>
                    </a:cubicBezTo>
                    <a:cubicBezTo>
                      <a:pt x="29" y="62"/>
                      <a:pt x="29" y="62"/>
                      <a:pt x="29" y="62"/>
                    </a:cubicBezTo>
                    <a:cubicBezTo>
                      <a:pt x="29" y="33"/>
                      <a:pt x="29" y="33"/>
                      <a:pt x="29" y="33"/>
                    </a:cubicBezTo>
                    <a:cubicBezTo>
                      <a:pt x="15" y="33"/>
                      <a:pt x="15" y="33"/>
                      <a:pt x="15" y="33"/>
                    </a:cubicBezTo>
                    <a:cubicBezTo>
                      <a:pt x="15" y="27"/>
                      <a:pt x="17" y="23"/>
                      <a:pt x="19" y="20"/>
                    </a:cubicBezTo>
                    <a:cubicBezTo>
                      <a:pt x="22" y="16"/>
                      <a:pt x="26" y="13"/>
                      <a:pt x="32" y="12"/>
                    </a:cubicBezTo>
                    <a:cubicBezTo>
                      <a:pt x="26" y="0"/>
                      <a:pt x="26" y="0"/>
                      <a:pt x="26" y="0"/>
                    </a:cubicBezTo>
                    <a:moveTo>
                      <a:pt x="74" y="0"/>
                    </a:moveTo>
                    <a:cubicBezTo>
                      <a:pt x="68" y="2"/>
                      <a:pt x="63" y="5"/>
                      <a:pt x="59" y="9"/>
                    </a:cubicBezTo>
                    <a:cubicBezTo>
                      <a:pt x="55" y="12"/>
                      <a:pt x="52" y="17"/>
                      <a:pt x="51" y="22"/>
                    </a:cubicBezTo>
                    <a:cubicBezTo>
                      <a:pt x="49" y="26"/>
                      <a:pt x="49" y="33"/>
                      <a:pt x="49" y="41"/>
                    </a:cubicBezTo>
                    <a:cubicBezTo>
                      <a:pt x="49" y="62"/>
                      <a:pt x="49" y="62"/>
                      <a:pt x="49" y="62"/>
                    </a:cubicBezTo>
                    <a:cubicBezTo>
                      <a:pt x="77" y="62"/>
                      <a:pt x="77" y="62"/>
                      <a:pt x="77" y="62"/>
                    </a:cubicBezTo>
                    <a:cubicBezTo>
                      <a:pt x="77" y="33"/>
                      <a:pt x="77" y="33"/>
                      <a:pt x="77" y="33"/>
                    </a:cubicBezTo>
                    <a:cubicBezTo>
                      <a:pt x="63" y="33"/>
                      <a:pt x="63" y="33"/>
                      <a:pt x="63" y="33"/>
                    </a:cubicBezTo>
                    <a:cubicBezTo>
                      <a:pt x="64" y="27"/>
                      <a:pt x="65" y="23"/>
                      <a:pt x="67" y="20"/>
                    </a:cubicBezTo>
                    <a:cubicBezTo>
                      <a:pt x="70" y="16"/>
                      <a:pt x="74" y="13"/>
                      <a:pt x="80" y="12"/>
                    </a:cubicBezTo>
                    <a:cubicBezTo>
                      <a:pt x="74" y="0"/>
                      <a:pt x="74" y="0"/>
                      <a:pt x="74" y="0"/>
                    </a:cubicBezTo>
                  </a:path>
                </a:pathLst>
              </a:custGeom>
              <a:solidFill>
                <a:schemeClr val="bg2">
                  <a:alpha val="50000"/>
                </a:schemeClr>
              </a:solidFill>
              <a:ln>
                <a:noFill/>
              </a:ln>
            </p:spPr>
            <p:txBody>
              <a:bodyPr vert="horz" wrap="square" lIns="91440" tIns="45720" rIns="91440" bIns="45720" numCol="1" anchor="t" anchorCtr="0" compatLnSpc="1"/>
              <a:lstStyle/>
              <a:p>
                <a:endParaRPr lang="en-US" spc="-30"/>
              </a:p>
            </p:txBody>
          </p:sp>
          <p:sp>
            <p:nvSpPr>
              <p:cNvPr id="160" name="Freeform 662">
                <a:extLst>
                  <a:ext uri="{FF2B5EF4-FFF2-40B4-BE49-F238E27FC236}">
                    <a16:creationId xmlns:a16="http://schemas.microsoft.com/office/drawing/2014/main" xmlns="" id="{9570D353-A219-4C96-9168-FDD8429D18C9}"/>
                  </a:ext>
                </a:extLst>
              </p:cNvPr>
              <p:cNvSpPr>
                <a:spLocks noEditPoints="1"/>
              </p:cNvSpPr>
              <p:nvPr/>
            </p:nvSpPr>
            <p:spPr bwMode="auto">
              <a:xfrm>
                <a:off x="8385890" y="2389794"/>
                <a:ext cx="254000" cy="196850"/>
              </a:xfrm>
              <a:custGeom>
                <a:avLst/>
                <a:gdLst>
                  <a:gd name="T0" fmla="*/ 31 w 80"/>
                  <a:gd name="T1" fmla="*/ 0 h 62"/>
                  <a:gd name="T2" fmla="*/ 3 w 80"/>
                  <a:gd name="T3" fmla="*/ 0 h 62"/>
                  <a:gd name="T4" fmla="*/ 3 w 80"/>
                  <a:gd name="T5" fmla="*/ 29 h 62"/>
                  <a:gd name="T6" fmla="*/ 17 w 80"/>
                  <a:gd name="T7" fmla="*/ 29 h 62"/>
                  <a:gd name="T8" fmla="*/ 13 w 80"/>
                  <a:gd name="T9" fmla="*/ 42 h 62"/>
                  <a:gd name="T10" fmla="*/ 0 w 80"/>
                  <a:gd name="T11" fmla="*/ 50 h 62"/>
                  <a:gd name="T12" fmla="*/ 6 w 80"/>
                  <a:gd name="T13" fmla="*/ 62 h 62"/>
                  <a:gd name="T14" fmla="*/ 21 w 80"/>
                  <a:gd name="T15" fmla="*/ 53 h 62"/>
                  <a:gd name="T16" fmla="*/ 29 w 80"/>
                  <a:gd name="T17" fmla="*/ 40 h 62"/>
                  <a:gd name="T18" fmla="*/ 31 w 80"/>
                  <a:gd name="T19" fmla="*/ 21 h 62"/>
                  <a:gd name="T20" fmla="*/ 31 w 80"/>
                  <a:gd name="T21" fmla="*/ 0 h 62"/>
                  <a:gd name="T22" fmla="*/ 80 w 80"/>
                  <a:gd name="T23" fmla="*/ 0 h 62"/>
                  <a:gd name="T24" fmla="*/ 51 w 80"/>
                  <a:gd name="T25" fmla="*/ 0 h 62"/>
                  <a:gd name="T26" fmla="*/ 51 w 80"/>
                  <a:gd name="T27" fmla="*/ 29 h 62"/>
                  <a:gd name="T28" fmla="*/ 65 w 80"/>
                  <a:gd name="T29" fmla="*/ 29 h 62"/>
                  <a:gd name="T30" fmla="*/ 61 w 80"/>
                  <a:gd name="T31" fmla="*/ 42 h 62"/>
                  <a:gd name="T32" fmla="*/ 49 w 80"/>
                  <a:gd name="T33" fmla="*/ 50 h 62"/>
                  <a:gd name="T34" fmla="*/ 54 w 80"/>
                  <a:gd name="T35" fmla="*/ 62 h 62"/>
                  <a:gd name="T36" fmla="*/ 69 w 80"/>
                  <a:gd name="T37" fmla="*/ 53 h 62"/>
                  <a:gd name="T38" fmla="*/ 77 w 80"/>
                  <a:gd name="T39" fmla="*/ 40 h 62"/>
                  <a:gd name="T40" fmla="*/ 80 w 80"/>
                  <a:gd name="T41" fmla="*/ 21 h 62"/>
                  <a:gd name="T42" fmla="*/ 80 w 80"/>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62">
                    <a:moveTo>
                      <a:pt x="31" y="0"/>
                    </a:moveTo>
                    <a:cubicBezTo>
                      <a:pt x="3" y="0"/>
                      <a:pt x="3" y="0"/>
                      <a:pt x="3" y="0"/>
                    </a:cubicBezTo>
                    <a:cubicBezTo>
                      <a:pt x="3" y="29"/>
                      <a:pt x="3" y="29"/>
                      <a:pt x="3" y="29"/>
                    </a:cubicBezTo>
                    <a:cubicBezTo>
                      <a:pt x="17" y="29"/>
                      <a:pt x="17" y="29"/>
                      <a:pt x="17" y="29"/>
                    </a:cubicBezTo>
                    <a:cubicBezTo>
                      <a:pt x="16" y="34"/>
                      <a:pt x="15" y="39"/>
                      <a:pt x="13" y="42"/>
                    </a:cubicBezTo>
                    <a:cubicBezTo>
                      <a:pt x="10" y="46"/>
                      <a:pt x="6" y="48"/>
                      <a:pt x="0" y="50"/>
                    </a:cubicBezTo>
                    <a:cubicBezTo>
                      <a:pt x="6" y="62"/>
                      <a:pt x="6" y="62"/>
                      <a:pt x="6" y="62"/>
                    </a:cubicBezTo>
                    <a:cubicBezTo>
                      <a:pt x="12" y="60"/>
                      <a:pt x="17" y="57"/>
                      <a:pt x="21" y="53"/>
                    </a:cubicBezTo>
                    <a:cubicBezTo>
                      <a:pt x="25" y="49"/>
                      <a:pt x="28" y="45"/>
                      <a:pt x="29" y="40"/>
                    </a:cubicBezTo>
                    <a:cubicBezTo>
                      <a:pt x="31" y="35"/>
                      <a:pt x="31" y="29"/>
                      <a:pt x="31" y="21"/>
                    </a:cubicBezTo>
                    <a:cubicBezTo>
                      <a:pt x="31" y="0"/>
                      <a:pt x="31" y="0"/>
                      <a:pt x="31" y="0"/>
                    </a:cubicBezTo>
                    <a:moveTo>
                      <a:pt x="80" y="0"/>
                    </a:moveTo>
                    <a:cubicBezTo>
                      <a:pt x="51" y="0"/>
                      <a:pt x="51" y="0"/>
                      <a:pt x="51" y="0"/>
                    </a:cubicBezTo>
                    <a:cubicBezTo>
                      <a:pt x="51" y="29"/>
                      <a:pt x="51" y="29"/>
                      <a:pt x="51" y="29"/>
                    </a:cubicBezTo>
                    <a:cubicBezTo>
                      <a:pt x="65" y="29"/>
                      <a:pt x="65" y="29"/>
                      <a:pt x="65" y="29"/>
                    </a:cubicBezTo>
                    <a:cubicBezTo>
                      <a:pt x="65" y="34"/>
                      <a:pt x="63" y="39"/>
                      <a:pt x="61" y="42"/>
                    </a:cubicBezTo>
                    <a:cubicBezTo>
                      <a:pt x="58" y="46"/>
                      <a:pt x="54" y="48"/>
                      <a:pt x="49" y="50"/>
                    </a:cubicBezTo>
                    <a:cubicBezTo>
                      <a:pt x="54" y="62"/>
                      <a:pt x="54" y="62"/>
                      <a:pt x="54" y="62"/>
                    </a:cubicBezTo>
                    <a:cubicBezTo>
                      <a:pt x="60" y="60"/>
                      <a:pt x="65" y="57"/>
                      <a:pt x="69" y="53"/>
                    </a:cubicBezTo>
                    <a:cubicBezTo>
                      <a:pt x="73" y="49"/>
                      <a:pt x="76" y="45"/>
                      <a:pt x="77" y="40"/>
                    </a:cubicBezTo>
                    <a:cubicBezTo>
                      <a:pt x="79" y="35"/>
                      <a:pt x="80" y="29"/>
                      <a:pt x="80" y="21"/>
                    </a:cubicBezTo>
                    <a:cubicBezTo>
                      <a:pt x="80" y="0"/>
                      <a:pt x="80" y="0"/>
                      <a:pt x="80" y="0"/>
                    </a:cubicBezTo>
                  </a:path>
                </a:pathLst>
              </a:custGeom>
              <a:solidFill>
                <a:schemeClr val="bg2">
                  <a:alpha val="50000"/>
                </a:schemeClr>
              </a:solidFill>
              <a:ln>
                <a:noFill/>
              </a:ln>
            </p:spPr>
            <p:txBody>
              <a:bodyPr vert="horz" wrap="square" lIns="91440" tIns="45720" rIns="91440" bIns="45720" numCol="1" anchor="t" anchorCtr="0" compatLnSpc="1"/>
              <a:lstStyle/>
              <a:p>
                <a:endParaRPr lang="en-US" spc="-30"/>
              </a:p>
            </p:txBody>
          </p:sp>
        </p:grpSp>
        <p:sp>
          <p:nvSpPr>
            <p:cNvPr id="155" name="矩形 154">
              <a:extLst>
                <a:ext uri="{FF2B5EF4-FFF2-40B4-BE49-F238E27FC236}">
                  <a16:creationId xmlns:a16="http://schemas.microsoft.com/office/drawing/2014/main" xmlns="" id="{7AEC8C13-F8E9-449A-9ADC-17B4491FB161}"/>
                </a:ext>
              </a:extLst>
            </p:cNvPr>
            <p:cNvSpPr/>
            <p:nvPr/>
          </p:nvSpPr>
          <p:spPr>
            <a:xfrm>
              <a:off x="151754" y="1925367"/>
              <a:ext cx="2689908" cy="400110"/>
            </a:xfrm>
            <a:prstGeom prst="rect">
              <a:avLst/>
            </a:prstGeom>
          </p:spPr>
          <p:txBody>
            <a:bodyPr wrap="square">
              <a:spAutoFit/>
            </a:bodyPr>
            <a:lstStyle/>
            <a:p>
              <a:r>
                <a:rPr lang="zh-CN" altLang="zh-CN" sz="2000" dirty="0">
                  <a:solidFill>
                    <a:schemeClr val="bg1"/>
                  </a:solidFill>
                </a:rPr>
                <a:t>会员分散在各个部门</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162" name="组合 161">
            <a:extLst>
              <a:ext uri="{FF2B5EF4-FFF2-40B4-BE49-F238E27FC236}">
                <a16:creationId xmlns:a16="http://schemas.microsoft.com/office/drawing/2014/main" xmlns="" id="{ABAC6D72-3D4E-45FC-854D-25732D5DC24A}"/>
              </a:ext>
            </a:extLst>
          </p:cNvPr>
          <p:cNvGrpSpPr/>
          <p:nvPr/>
        </p:nvGrpSpPr>
        <p:grpSpPr>
          <a:xfrm>
            <a:off x="866088" y="3254201"/>
            <a:ext cx="7241096" cy="629421"/>
            <a:chOff x="-577060" y="1768976"/>
            <a:chExt cx="5288267" cy="629421"/>
          </a:xfrm>
        </p:grpSpPr>
        <p:grpSp>
          <p:nvGrpSpPr>
            <p:cNvPr id="166" name="组合 74">
              <a:extLst>
                <a:ext uri="{FF2B5EF4-FFF2-40B4-BE49-F238E27FC236}">
                  <a16:creationId xmlns:a16="http://schemas.microsoft.com/office/drawing/2014/main" xmlns="" id="{58B1DE5D-1A18-4737-8CB3-948BCE4D74E1}"/>
                </a:ext>
              </a:extLst>
            </p:cNvPr>
            <p:cNvGrpSpPr/>
            <p:nvPr/>
          </p:nvGrpSpPr>
          <p:grpSpPr>
            <a:xfrm>
              <a:off x="-577060" y="1768976"/>
              <a:ext cx="5288267" cy="629421"/>
              <a:chOff x="3569548" y="2211859"/>
              <a:chExt cx="5288267" cy="629421"/>
            </a:xfrm>
          </p:grpSpPr>
          <p:sp>
            <p:nvSpPr>
              <p:cNvPr id="167" name="Rectangle 660">
                <a:extLst>
                  <a:ext uri="{FF2B5EF4-FFF2-40B4-BE49-F238E27FC236}">
                    <a16:creationId xmlns:a16="http://schemas.microsoft.com/office/drawing/2014/main" xmlns="" id="{728AF52D-E4E3-4BAE-B8EE-1E3F308842BF}"/>
                  </a:ext>
                </a:extLst>
              </p:cNvPr>
              <p:cNvSpPr>
                <a:spLocks noChangeArrowheads="1"/>
              </p:cNvSpPr>
              <p:nvPr/>
            </p:nvSpPr>
            <p:spPr bwMode="auto">
              <a:xfrm>
                <a:off x="3569548" y="2211859"/>
                <a:ext cx="5288267" cy="62942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sp>
            <p:nvSpPr>
              <p:cNvPr id="168" name="Freeform 661">
                <a:extLst>
                  <a:ext uri="{FF2B5EF4-FFF2-40B4-BE49-F238E27FC236}">
                    <a16:creationId xmlns:a16="http://schemas.microsoft.com/office/drawing/2014/main" xmlns="" id="{F216B834-7D18-4DEE-9F46-7B347BD18B98}"/>
                  </a:ext>
                </a:extLst>
              </p:cNvPr>
              <p:cNvSpPr>
                <a:spLocks noEditPoints="1"/>
              </p:cNvSpPr>
              <p:nvPr/>
            </p:nvSpPr>
            <p:spPr bwMode="auto">
              <a:xfrm>
                <a:off x="3802074" y="2393238"/>
                <a:ext cx="254000" cy="196850"/>
              </a:xfrm>
              <a:custGeom>
                <a:avLst/>
                <a:gdLst>
                  <a:gd name="T0" fmla="*/ 26 w 80"/>
                  <a:gd name="T1" fmla="*/ 0 h 62"/>
                  <a:gd name="T2" fmla="*/ 11 w 80"/>
                  <a:gd name="T3" fmla="*/ 9 h 62"/>
                  <a:gd name="T4" fmla="*/ 3 w 80"/>
                  <a:gd name="T5" fmla="*/ 22 h 62"/>
                  <a:gd name="T6" fmla="*/ 0 w 80"/>
                  <a:gd name="T7" fmla="*/ 41 h 62"/>
                  <a:gd name="T8" fmla="*/ 0 w 80"/>
                  <a:gd name="T9" fmla="*/ 62 h 62"/>
                  <a:gd name="T10" fmla="*/ 29 w 80"/>
                  <a:gd name="T11" fmla="*/ 62 h 62"/>
                  <a:gd name="T12" fmla="*/ 29 w 80"/>
                  <a:gd name="T13" fmla="*/ 33 h 62"/>
                  <a:gd name="T14" fmla="*/ 15 w 80"/>
                  <a:gd name="T15" fmla="*/ 33 h 62"/>
                  <a:gd name="T16" fmla="*/ 19 w 80"/>
                  <a:gd name="T17" fmla="*/ 20 h 62"/>
                  <a:gd name="T18" fmla="*/ 32 w 80"/>
                  <a:gd name="T19" fmla="*/ 12 h 62"/>
                  <a:gd name="T20" fmla="*/ 26 w 80"/>
                  <a:gd name="T21" fmla="*/ 0 h 62"/>
                  <a:gd name="T22" fmla="*/ 74 w 80"/>
                  <a:gd name="T23" fmla="*/ 0 h 62"/>
                  <a:gd name="T24" fmla="*/ 59 w 80"/>
                  <a:gd name="T25" fmla="*/ 9 h 62"/>
                  <a:gd name="T26" fmla="*/ 51 w 80"/>
                  <a:gd name="T27" fmla="*/ 22 h 62"/>
                  <a:gd name="T28" fmla="*/ 49 w 80"/>
                  <a:gd name="T29" fmla="*/ 41 h 62"/>
                  <a:gd name="T30" fmla="*/ 49 w 80"/>
                  <a:gd name="T31" fmla="*/ 62 h 62"/>
                  <a:gd name="T32" fmla="*/ 77 w 80"/>
                  <a:gd name="T33" fmla="*/ 62 h 62"/>
                  <a:gd name="T34" fmla="*/ 77 w 80"/>
                  <a:gd name="T35" fmla="*/ 33 h 62"/>
                  <a:gd name="T36" fmla="*/ 63 w 80"/>
                  <a:gd name="T37" fmla="*/ 33 h 62"/>
                  <a:gd name="T38" fmla="*/ 67 w 80"/>
                  <a:gd name="T39" fmla="*/ 20 h 62"/>
                  <a:gd name="T40" fmla="*/ 80 w 80"/>
                  <a:gd name="T41" fmla="*/ 12 h 62"/>
                  <a:gd name="T42" fmla="*/ 74 w 80"/>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62">
                    <a:moveTo>
                      <a:pt x="26" y="0"/>
                    </a:moveTo>
                    <a:cubicBezTo>
                      <a:pt x="20" y="2"/>
                      <a:pt x="15" y="5"/>
                      <a:pt x="11" y="9"/>
                    </a:cubicBezTo>
                    <a:cubicBezTo>
                      <a:pt x="7" y="12"/>
                      <a:pt x="4" y="17"/>
                      <a:pt x="3" y="22"/>
                    </a:cubicBezTo>
                    <a:cubicBezTo>
                      <a:pt x="1" y="26"/>
                      <a:pt x="0" y="33"/>
                      <a:pt x="0" y="41"/>
                    </a:cubicBezTo>
                    <a:cubicBezTo>
                      <a:pt x="0" y="62"/>
                      <a:pt x="0" y="62"/>
                      <a:pt x="0" y="62"/>
                    </a:cubicBezTo>
                    <a:cubicBezTo>
                      <a:pt x="29" y="62"/>
                      <a:pt x="29" y="62"/>
                      <a:pt x="29" y="62"/>
                    </a:cubicBezTo>
                    <a:cubicBezTo>
                      <a:pt x="29" y="33"/>
                      <a:pt x="29" y="33"/>
                      <a:pt x="29" y="33"/>
                    </a:cubicBezTo>
                    <a:cubicBezTo>
                      <a:pt x="15" y="33"/>
                      <a:pt x="15" y="33"/>
                      <a:pt x="15" y="33"/>
                    </a:cubicBezTo>
                    <a:cubicBezTo>
                      <a:pt x="15" y="27"/>
                      <a:pt x="17" y="23"/>
                      <a:pt x="19" y="20"/>
                    </a:cubicBezTo>
                    <a:cubicBezTo>
                      <a:pt x="22" y="16"/>
                      <a:pt x="26" y="13"/>
                      <a:pt x="32" y="12"/>
                    </a:cubicBezTo>
                    <a:cubicBezTo>
                      <a:pt x="26" y="0"/>
                      <a:pt x="26" y="0"/>
                      <a:pt x="26" y="0"/>
                    </a:cubicBezTo>
                    <a:moveTo>
                      <a:pt x="74" y="0"/>
                    </a:moveTo>
                    <a:cubicBezTo>
                      <a:pt x="68" y="2"/>
                      <a:pt x="63" y="5"/>
                      <a:pt x="59" y="9"/>
                    </a:cubicBezTo>
                    <a:cubicBezTo>
                      <a:pt x="55" y="12"/>
                      <a:pt x="52" y="17"/>
                      <a:pt x="51" y="22"/>
                    </a:cubicBezTo>
                    <a:cubicBezTo>
                      <a:pt x="49" y="26"/>
                      <a:pt x="49" y="33"/>
                      <a:pt x="49" y="41"/>
                    </a:cubicBezTo>
                    <a:cubicBezTo>
                      <a:pt x="49" y="62"/>
                      <a:pt x="49" y="62"/>
                      <a:pt x="49" y="62"/>
                    </a:cubicBezTo>
                    <a:cubicBezTo>
                      <a:pt x="77" y="62"/>
                      <a:pt x="77" y="62"/>
                      <a:pt x="77" y="62"/>
                    </a:cubicBezTo>
                    <a:cubicBezTo>
                      <a:pt x="77" y="33"/>
                      <a:pt x="77" y="33"/>
                      <a:pt x="77" y="33"/>
                    </a:cubicBezTo>
                    <a:cubicBezTo>
                      <a:pt x="63" y="33"/>
                      <a:pt x="63" y="33"/>
                      <a:pt x="63" y="33"/>
                    </a:cubicBezTo>
                    <a:cubicBezTo>
                      <a:pt x="64" y="27"/>
                      <a:pt x="65" y="23"/>
                      <a:pt x="67" y="20"/>
                    </a:cubicBezTo>
                    <a:cubicBezTo>
                      <a:pt x="70" y="16"/>
                      <a:pt x="74" y="13"/>
                      <a:pt x="80" y="12"/>
                    </a:cubicBezTo>
                    <a:cubicBezTo>
                      <a:pt x="74" y="0"/>
                      <a:pt x="74" y="0"/>
                      <a:pt x="74" y="0"/>
                    </a:cubicBezTo>
                  </a:path>
                </a:pathLst>
              </a:custGeom>
              <a:solidFill>
                <a:schemeClr val="bg2">
                  <a:alpha val="50000"/>
                </a:schemeClr>
              </a:solidFill>
              <a:ln>
                <a:noFill/>
              </a:ln>
            </p:spPr>
            <p:txBody>
              <a:bodyPr vert="horz" wrap="square" lIns="91440" tIns="45720" rIns="91440" bIns="45720" numCol="1" anchor="t" anchorCtr="0" compatLnSpc="1"/>
              <a:lstStyle/>
              <a:p>
                <a:endParaRPr lang="en-US" spc="-30"/>
              </a:p>
            </p:txBody>
          </p:sp>
          <p:sp>
            <p:nvSpPr>
              <p:cNvPr id="169" name="Freeform 662">
                <a:extLst>
                  <a:ext uri="{FF2B5EF4-FFF2-40B4-BE49-F238E27FC236}">
                    <a16:creationId xmlns:a16="http://schemas.microsoft.com/office/drawing/2014/main" xmlns="" id="{7800CB09-5C75-4D9D-A056-57CB15D29F38}"/>
                  </a:ext>
                </a:extLst>
              </p:cNvPr>
              <p:cNvSpPr>
                <a:spLocks noEditPoints="1"/>
              </p:cNvSpPr>
              <p:nvPr/>
            </p:nvSpPr>
            <p:spPr bwMode="auto">
              <a:xfrm>
                <a:off x="8385890" y="2389794"/>
                <a:ext cx="254000" cy="196850"/>
              </a:xfrm>
              <a:custGeom>
                <a:avLst/>
                <a:gdLst>
                  <a:gd name="T0" fmla="*/ 31 w 80"/>
                  <a:gd name="T1" fmla="*/ 0 h 62"/>
                  <a:gd name="T2" fmla="*/ 3 w 80"/>
                  <a:gd name="T3" fmla="*/ 0 h 62"/>
                  <a:gd name="T4" fmla="*/ 3 w 80"/>
                  <a:gd name="T5" fmla="*/ 29 h 62"/>
                  <a:gd name="T6" fmla="*/ 17 w 80"/>
                  <a:gd name="T7" fmla="*/ 29 h 62"/>
                  <a:gd name="T8" fmla="*/ 13 w 80"/>
                  <a:gd name="T9" fmla="*/ 42 h 62"/>
                  <a:gd name="T10" fmla="*/ 0 w 80"/>
                  <a:gd name="T11" fmla="*/ 50 h 62"/>
                  <a:gd name="T12" fmla="*/ 6 w 80"/>
                  <a:gd name="T13" fmla="*/ 62 h 62"/>
                  <a:gd name="T14" fmla="*/ 21 w 80"/>
                  <a:gd name="T15" fmla="*/ 53 h 62"/>
                  <a:gd name="T16" fmla="*/ 29 w 80"/>
                  <a:gd name="T17" fmla="*/ 40 h 62"/>
                  <a:gd name="T18" fmla="*/ 31 w 80"/>
                  <a:gd name="T19" fmla="*/ 21 h 62"/>
                  <a:gd name="T20" fmla="*/ 31 w 80"/>
                  <a:gd name="T21" fmla="*/ 0 h 62"/>
                  <a:gd name="T22" fmla="*/ 80 w 80"/>
                  <a:gd name="T23" fmla="*/ 0 h 62"/>
                  <a:gd name="T24" fmla="*/ 51 w 80"/>
                  <a:gd name="T25" fmla="*/ 0 h 62"/>
                  <a:gd name="T26" fmla="*/ 51 w 80"/>
                  <a:gd name="T27" fmla="*/ 29 h 62"/>
                  <a:gd name="T28" fmla="*/ 65 w 80"/>
                  <a:gd name="T29" fmla="*/ 29 h 62"/>
                  <a:gd name="T30" fmla="*/ 61 w 80"/>
                  <a:gd name="T31" fmla="*/ 42 h 62"/>
                  <a:gd name="T32" fmla="*/ 49 w 80"/>
                  <a:gd name="T33" fmla="*/ 50 h 62"/>
                  <a:gd name="T34" fmla="*/ 54 w 80"/>
                  <a:gd name="T35" fmla="*/ 62 h 62"/>
                  <a:gd name="T36" fmla="*/ 69 w 80"/>
                  <a:gd name="T37" fmla="*/ 53 h 62"/>
                  <a:gd name="T38" fmla="*/ 77 w 80"/>
                  <a:gd name="T39" fmla="*/ 40 h 62"/>
                  <a:gd name="T40" fmla="*/ 80 w 80"/>
                  <a:gd name="T41" fmla="*/ 21 h 62"/>
                  <a:gd name="T42" fmla="*/ 80 w 80"/>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62">
                    <a:moveTo>
                      <a:pt x="31" y="0"/>
                    </a:moveTo>
                    <a:cubicBezTo>
                      <a:pt x="3" y="0"/>
                      <a:pt x="3" y="0"/>
                      <a:pt x="3" y="0"/>
                    </a:cubicBezTo>
                    <a:cubicBezTo>
                      <a:pt x="3" y="29"/>
                      <a:pt x="3" y="29"/>
                      <a:pt x="3" y="29"/>
                    </a:cubicBezTo>
                    <a:cubicBezTo>
                      <a:pt x="17" y="29"/>
                      <a:pt x="17" y="29"/>
                      <a:pt x="17" y="29"/>
                    </a:cubicBezTo>
                    <a:cubicBezTo>
                      <a:pt x="16" y="34"/>
                      <a:pt x="15" y="39"/>
                      <a:pt x="13" y="42"/>
                    </a:cubicBezTo>
                    <a:cubicBezTo>
                      <a:pt x="10" y="46"/>
                      <a:pt x="6" y="48"/>
                      <a:pt x="0" y="50"/>
                    </a:cubicBezTo>
                    <a:cubicBezTo>
                      <a:pt x="6" y="62"/>
                      <a:pt x="6" y="62"/>
                      <a:pt x="6" y="62"/>
                    </a:cubicBezTo>
                    <a:cubicBezTo>
                      <a:pt x="12" y="60"/>
                      <a:pt x="17" y="57"/>
                      <a:pt x="21" y="53"/>
                    </a:cubicBezTo>
                    <a:cubicBezTo>
                      <a:pt x="25" y="49"/>
                      <a:pt x="28" y="45"/>
                      <a:pt x="29" y="40"/>
                    </a:cubicBezTo>
                    <a:cubicBezTo>
                      <a:pt x="31" y="35"/>
                      <a:pt x="31" y="29"/>
                      <a:pt x="31" y="21"/>
                    </a:cubicBezTo>
                    <a:cubicBezTo>
                      <a:pt x="31" y="0"/>
                      <a:pt x="31" y="0"/>
                      <a:pt x="31" y="0"/>
                    </a:cubicBezTo>
                    <a:moveTo>
                      <a:pt x="80" y="0"/>
                    </a:moveTo>
                    <a:cubicBezTo>
                      <a:pt x="51" y="0"/>
                      <a:pt x="51" y="0"/>
                      <a:pt x="51" y="0"/>
                    </a:cubicBezTo>
                    <a:cubicBezTo>
                      <a:pt x="51" y="29"/>
                      <a:pt x="51" y="29"/>
                      <a:pt x="51" y="29"/>
                    </a:cubicBezTo>
                    <a:cubicBezTo>
                      <a:pt x="65" y="29"/>
                      <a:pt x="65" y="29"/>
                      <a:pt x="65" y="29"/>
                    </a:cubicBezTo>
                    <a:cubicBezTo>
                      <a:pt x="65" y="34"/>
                      <a:pt x="63" y="39"/>
                      <a:pt x="61" y="42"/>
                    </a:cubicBezTo>
                    <a:cubicBezTo>
                      <a:pt x="58" y="46"/>
                      <a:pt x="54" y="48"/>
                      <a:pt x="49" y="50"/>
                    </a:cubicBezTo>
                    <a:cubicBezTo>
                      <a:pt x="54" y="62"/>
                      <a:pt x="54" y="62"/>
                      <a:pt x="54" y="62"/>
                    </a:cubicBezTo>
                    <a:cubicBezTo>
                      <a:pt x="60" y="60"/>
                      <a:pt x="65" y="57"/>
                      <a:pt x="69" y="53"/>
                    </a:cubicBezTo>
                    <a:cubicBezTo>
                      <a:pt x="73" y="49"/>
                      <a:pt x="76" y="45"/>
                      <a:pt x="77" y="40"/>
                    </a:cubicBezTo>
                    <a:cubicBezTo>
                      <a:pt x="79" y="35"/>
                      <a:pt x="80" y="29"/>
                      <a:pt x="80" y="21"/>
                    </a:cubicBezTo>
                    <a:cubicBezTo>
                      <a:pt x="80" y="0"/>
                      <a:pt x="80" y="0"/>
                      <a:pt x="80" y="0"/>
                    </a:cubicBezTo>
                  </a:path>
                </a:pathLst>
              </a:custGeom>
              <a:solidFill>
                <a:schemeClr val="bg2">
                  <a:alpha val="50000"/>
                </a:schemeClr>
              </a:solidFill>
              <a:ln>
                <a:noFill/>
              </a:ln>
            </p:spPr>
            <p:txBody>
              <a:bodyPr vert="horz" wrap="square" lIns="91440" tIns="45720" rIns="91440" bIns="45720" numCol="1" anchor="t" anchorCtr="0" compatLnSpc="1"/>
              <a:lstStyle/>
              <a:p>
                <a:endParaRPr lang="en-US" spc="-30"/>
              </a:p>
            </p:txBody>
          </p:sp>
        </p:grpSp>
        <p:sp>
          <p:nvSpPr>
            <p:cNvPr id="164" name="矩形 163">
              <a:extLst>
                <a:ext uri="{FF2B5EF4-FFF2-40B4-BE49-F238E27FC236}">
                  <a16:creationId xmlns:a16="http://schemas.microsoft.com/office/drawing/2014/main" xmlns="" id="{A04C3504-B3E1-4BE9-B0E9-D17D049E9FCC}"/>
                </a:ext>
              </a:extLst>
            </p:cNvPr>
            <p:cNvSpPr/>
            <p:nvPr/>
          </p:nvSpPr>
          <p:spPr>
            <a:xfrm>
              <a:off x="167927" y="1910795"/>
              <a:ext cx="1820663" cy="400110"/>
            </a:xfrm>
            <a:prstGeom prst="rect">
              <a:avLst/>
            </a:prstGeom>
          </p:spPr>
          <p:txBody>
            <a:bodyPr wrap="none">
              <a:spAutoFit/>
            </a:bodyPr>
            <a:lstStyle/>
            <a:p>
              <a:pPr algn="ctr"/>
              <a:r>
                <a:rPr lang="zh-CN" altLang="zh-CN" sz="2000" dirty="0">
                  <a:solidFill>
                    <a:schemeClr val="bg1"/>
                  </a:solidFill>
                </a:rPr>
                <a:t>工作中创新意识不够</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171" name="组合 170">
            <a:extLst>
              <a:ext uri="{FF2B5EF4-FFF2-40B4-BE49-F238E27FC236}">
                <a16:creationId xmlns:a16="http://schemas.microsoft.com/office/drawing/2014/main" xmlns="" id="{5CF8296A-8E10-4BE6-A139-0C1E7F688082}"/>
              </a:ext>
            </a:extLst>
          </p:cNvPr>
          <p:cNvGrpSpPr/>
          <p:nvPr/>
        </p:nvGrpSpPr>
        <p:grpSpPr>
          <a:xfrm>
            <a:off x="861371" y="2554967"/>
            <a:ext cx="8398266" cy="629421"/>
            <a:chOff x="-600054" y="1784327"/>
            <a:chExt cx="6133597" cy="629421"/>
          </a:xfrm>
        </p:grpSpPr>
        <p:grpSp>
          <p:nvGrpSpPr>
            <p:cNvPr id="175" name="组合 74">
              <a:extLst>
                <a:ext uri="{FF2B5EF4-FFF2-40B4-BE49-F238E27FC236}">
                  <a16:creationId xmlns:a16="http://schemas.microsoft.com/office/drawing/2014/main" xmlns="" id="{6CF3C183-15AE-43B1-A712-F2BC6D507A19}"/>
                </a:ext>
              </a:extLst>
            </p:cNvPr>
            <p:cNvGrpSpPr/>
            <p:nvPr/>
          </p:nvGrpSpPr>
          <p:grpSpPr>
            <a:xfrm>
              <a:off x="-600054" y="1784327"/>
              <a:ext cx="5278681" cy="629421"/>
              <a:chOff x="3546554" y="2227210"/>
              <a:chExt cx="5278681" cy="629421"/>
            </a:xfrm>
          </p:grpSpPr>
          <p:sp>
            <p:nvSpPr>
              <p:cNvPr id="176" name="Rectangle 660">
                <a:extLst>
                  <a:ext uri="{FF2B5EF4-FFF2-40B4-BE49-F238E27FC236}">
                    <a16:creationId xmlns:a16="http://schemas.microsoft.com/office/drawing/2014/main" xmlns="" id="{953D2C5D-8C39-4F1E-A30B-FF72B426F8B7}"/>
                  </a:ext>
                </a:extLst>
              </p:cNvPr>
              <p:cNvSpPr>
                <a:spLocks noChangeArrowheads="1"/>
              </p:cNvSpPr>
              <p:nvPr/>
            </p:nvSpPr>
            <p:spPr bwMode="auto">
              <a:xfrm>
                <a:off x="3546554" y="2227210"/>
                <a:ext cx="5278681" cy="62942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sp>
            <p:nvSpPr>
              <p:cNvPr id="177" name="Freeform 661">
                <a:extLst>
                  <a:ext uri="{FF2B5EF4-FFF2-40B4-BE49-F238E27FC236}">
                    <a16:creationId xmlns:a16="http://schemas.microsoft.com/office/drawing/2014/main" xmlns="" id="{C5637B09-0889-4383-9580-44E14753B3DA}"/>
                  </a:ext>
                </a:extLst>
              </p:cNvPr>
              <p:cNvSpPr>
                <a:spLocks noEditPoints="1"/>
              </p:cNvSpPr>
              <p:nvPr/>
            </p:nvSpPr>
            <p:spPr bwMode="auto">
              <a:xfrm>
                <a:off x="3802074" y="2393238"/>
                <a:ext cx="254000" cy="196850"/>
              </a:xfrm>
              <a:custGeom>
                <a:avLst/>
                <a:gdLst>
                  <a:gd name="T0" fmla="*/ 26 w 80"/>
                  <a:gd name="T1" fmla="*/ 0 h 62"/>
                  <a:gd name="T2" fmla="*/ 11 w 80"/>
                  <a:gd name="T3" fmla="*/ 9 h 62"/>
                  <a:gd name="T4" fmla="*/ 3 w 80"/>
                  <a:gd name="T5" fmla="*/ 22 h 62"/>
                  <a:gd name="T6" fmla="*/ 0 w 80"/>
                  <a:gd name="T7" fmla="*/ 41 h 62"/>
                  <a:gd name="T8" fmla="*/ 0 w 80"/>
                  <a:gd name="T9" fmla="*/ 62 h 62"/>
                  <a:gd name="T10" fmla="*/ 29 w 80"/>
                  <a:gd name="T11" fmla="*/ 62 h 62"/>
                  <a:gd name="T12" fmla="*/ 29 w 80"/>
                  <a:gd name="T13" fmla="*/ 33 h 62"/>
                  <a:gd name="T14" fmla="*/ 15 w 80"/>
                  <a:gd name="T15" fmla="*/ 33 h 62"/>
                  <a:gd name="T16" fmla="*/ 19 w 80"/>
                  <a:gd name="T17" fmla="*/ 20 h 62"/>
                  <a:gd name="T18" fmla="*/ 32 w 80"/>
                  <a:gd name="T19" fmla="*/ 12 h 62"/>
                  <a:gd name="T20" fmla="*/ 26 w 80"/>
                  <a:gd name="T21" fmla="*/ 0 h 62"/>
                  <a:gd name="T22" fmla="*/ 74 w 80"/>
                  <a:gd name="T23" fmla="*/ 0 h 62"/>
                  <a:gd name="T24" fmla="*/ 59 w 80"/>
                  <a:gd name="T25" fmla="*/ 9 h 62"/>
                  <a:gd name="T26" fmla="*/ 51 w 80"/>
                  <a:gd name="T27" fmla="*/ 22 h 62"/>
                  <a:gd name="T28" fmla="*/ 49 w 80"/>
                  <a:gd name="T29" fmla="*/ 41 h 62"/>
                  <a:gd name="T30" fmla="*/ 49 w 80"/>
                  <a:gd name="T31" fmla="*/ 62 h 62"/>
                  <a:gd name="T32" fmla="*/ 77 w 80"/>
                  <a:gd name="T33" fmla="*/ 62 h 62"/>
                  <a:gd name="T34" fmla="*/ 77 w 80"/>
                  <a:gd name="T35" fmla="*/ 33 h 62"/>
                  <a:gd name="T36" fmla="*/ 63 w 80"/>
                  <a:gd name="T37" fmla="*/ 33 h 62"/>
                  <a:gd name="T38" fmla="*/ 67 w 80"/>
                  <a:gd name="T39" fmla="*/ 20 h 62"/>
                  <a:gd name="T40" fmla="*/ 80 w 80"/>
                  <a:gd name="T41" fmla="*/ 12 h 62"/>
                  <a:gd name="T42" fmla="*/ 74 w 80"/>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62">
                    <a:moveTo>
                      <a:pt x="26" y="0"/>
                    </a:moveTo>
                    <a:cubicBezTo>
                      <a:pt x="20" y="2"/>
                      <a:pt x="15" y="5"/>
                      <a:pt x="11" y="9"/>
                    </a:cubicBezTo>
                    <a:cubicBezTo>
                      <a:pt x="7" y="12"/>
                      <a:pt x="4" y="17"/>
                      <a:pt x="3" y="22"/>
                    </a:cubicBezTo>
                    <a:cubicBezTo>
                      <a:pt x="1" y="26"/>
                      <a:pt x="0" y="33"/>
                      <a:pt x="0" y="41"/>
                    </a:cubicBezTo>
                    <a:cubicBezTo>
                      <a:pt x="0" y="62"/>
                      <a:pt x="0" y="62"/>
                      <a:pt x="0" y="62"/>
                    </a:cubicBezTo>
                    <a:cubicBezTo>
                      <a:pt x="29" y="62"/>
                      <a:pt x="29" y="62"/>
                      <a:pt x="29" y="62"/>
                    </a:cubicBezTo>
                    <a:cubicBezTo>
                      <a:pt x="29" y="33"/>
                      <a:pt x="29" y="33"/>
                      <a:pt x="29" y="33"/>
                    </a:cubicBezTo>
                    <a:cubicBezTo>
                      <a:pt x="15" y="33"/>
                      <a:pt x="15" y="33"/>
                      <a:pt x="15" y="33"/>
                    </a:cubicBezTo>
                    <a:cubicBezTo>
                      <a:pt x="15" y="27"/>
                      <a:pt x="17" y="23"/>
                      <a:pt x="19" y="20"/>
                    </a:cubicBezTo>
                    <a:cubicBezTo>
                      <a:pt x="22" y="16"/>
                      <a:pt x="26" y="13"/>
                      <a:pt x="32" y="12"/>
                    </a:cubicBezTo>
                    <a:cubicBezTo>
                      <a:pt x="26" y="0"/>
                      <a:pt x="26" y="0"/>
                      <a:pt x="26" y="0"/>
                    </a:cubicBezTo>
                    <a:moveTo>
                      <a:pt x="74" y="0"/>
                    </a:moveTo>
                    <a:cubicBezTo>
                      <a:pt x="68" y="2"/>
                      <a:pt x="63" y="5"/>
                      <a:pt x="59" y="9"/>
                    </a:cubicBezTo>
                    <a:cubicBezTo>
                      <a:pt x="55" y="12"/>
                      <a:pt x="52" y="17"/>
                      <a:pt x="51" y="22"/>
                    </a:cubicBezTo>
                    <a:cubicBezTo>
                      <a:pt x="49" y="26"/>
                      <a:pt x="49" y="33"/>
                      <a:pt x="49" y="41"/>
                    </a:cubicBezTo>
                    <a:cubicBezTo>
                      <a:pt x="49" y="62"/>
                      <a:pt x="49" y="62"/>
                      <a:pt x="49" y="62"/>
                    </a:cubicBezTo>
                    <a:cubicBezTo>
                      <a:pt x="77" y="62"/>
                      <a:pt x="77" y="62"/>
                      <a:pt x="77" y="62"/>
                    </a:cubicBezTo>
                    <a:cubicBezTo>
                      <a:pt x="77" y="33"/>
                      <a:pt x="77" y="33"/>
                      <a:pt x="77" y="33"/>
                    </a:cubicBezTo>
                    <a:cubicBezTo>
                      <a:pt x="63" y="33"/>
                      <a:pt x="63" y="33"/>
                      <a:pt x="63" y="33"/>
                    </a:cubicBezTo>
                    <a:cubicBezTo>
                      <a:pt x="64" y="27"/>
                      <a:pt x="65" y="23"/>
                      <a:pt x="67" y="20"/>
                    </a:cubicBezTo>
                    <a:cubicBezTo>
                      <a:pt x="70" y="16"/>
                      <a:pt x="74" y="13"/>
                      <a:pt x="80" y="12"/>
                    </a:cubicBezTo>
                    <a:cubicBezTo>
                      <a:pt x="74" y="0"/>
                      <a:pt x="74" y="0"/>
                      <a:pt x="74" y="0"/>
                    </a:cubicBezTo>
                  </a:path>
                </a:pathLst>
              </a:custGeom>
              <a:solidFill>
                <a:schemeClr val="bg2">
                  <a:alpha val="50000"/>
                </a:schemeClr>
              </a:solidFill>
              <a:ln>
                <a:noFill/>
              </a:ln>
            </p:spPr>
            <p:txBody>
              <a:bodyPr vert="horz" wrap="square" lIns="91440" tIns="45720" rIns="91440" bIns="45720" numCol="1" anchor="t" anchorCtr="0" compatLnSpc="1"/>
              <a:lstStyle/>
              <a:p>
                <a:endParaRPr lang="en-US" spc="-30"/>
              </a:p>
            </p:txBody>
          </p:sp>
          <p:sp>
            <p:nvSpPr>
              <p:cNvPr id="178" name="Freeform 662">
                <a:extLst>
                  <a:ext uri="{FF2B5EF4-FFF2-40B4-BE49-F238E27FC236}">
                    <a16:creationId xmlns:a16="http://schemas.microsoft.com/office/drawing/2014/main" xmlns="" id="{A763F35A-D47D-44ED-BC09-B7B42B6A937E}"/>
                  </a:ext>
                </a:extLst>
              </p:cNvPr>
              <p:cNvSpPr>
                <a:spLocks noEditPoints="1"/>
              </p:cNvSpPr>
              <p:nvPr/>
            </p:nvSpPr>
            <p:spPr bwMode="auto">
              <a:xfrm>
                <a:off x="8385890" y="2389794"/>
                <a:ext cx="254000" cy="196850"/>
              </a:xfrm>
              <a:custGeom>
                <a:avLst/>
                <a:gdLst>
                  <a:gd name="T0" fmla="*/ 31 w 80"/>
                  <a:gd name="T1" fmla="*/ 0 h 62"/>
                  <a:gd name="T2" fmla="*/ 3 w 80"/>
                  <a:gd name="T3" fmla="*/ 0 h 62"/>
                  <a:gd name="T4" fmla="*/ 3 w 80"/>
                  <a:gd name="T5" fmla="*/ 29 h 62"/>
                  <a:gd name="T6" fmla="*/ 17 w 80"/>
                  <a:gd name="T7" fmla="*/ 29 h 62"/>
                  <a:gd name="T8" fmla="*/ 13 w 80"/>
                  <a:gd name="T9" fmla="*/ 42 h 62"/>
                  <a:gd name="T10" fmla="*/ 0 w 80"/>
                  <a:gd name="T11" fmla="*/ 50 h 62"/>
                  <a:gd name="T12" fmla="*/ 6 w 80"/>
                  <a:gd name="T13" fmla="*/ 62 h 62"/>
                  <a:gd name="T14" fmla="*/ 21 w 80"/>
                  <a:gd name="T15" fmla="*/ 53 h 62"/>
                  <a:gd name="T16" fmla="*/ 29 w 80"/>
                  <a:gd name="T17" fmla="*/ 40 h 62"/>
                  <a:gd name="T18" fmla="*/ 31 w 80"/>
                  <a:gd name="T19" fmla="*/ 21 h 62"/>
                  <a:gd name="T20" fmla="*/ 31 w 80"/>
                  <a:gd name="T21" fmla="*/ 0 h 62"/>
                  <a:gd name="T22" fmla="*/ 80 w 80"/>
                  <a:gd name="T23" fmla="*/ 0 h 62"/>
                  <a:gd name="T24" fmla="*/ 51 w 80"/>
                  <a:gd name="T25" fmla="*/ 0 h 62"/>
                  <a:gd name="T26" fmla="*/ 51 w 80"/>
                  <a:gd name="T27" fmla="*/ 29 h 62"/>
                  <a:gd name="T28" fmla="*/ 65 w 80"/>
                  <a:gd name="T29" fmla="*/ 29 h 62"/>
                  <a:gd name="T30" fmla="*/ 61 w 80"/>
                  <a:gd name="T31" fmla="*/ 42 h 62"/>
                  <a:gd name="T32" fmla="*/ 49 w 80"/>
                  <a:gd name="T33" fmla="*/ 50 h 62"/>
                  <a:gd name="T34" fmla="*/ 54 w 80"/>
                  <a:gd name="T35" fmla="*/ 62 h 62"/>
                  <a:gd name="T36" fmla="*/ 69 w 80"/>
                  <a:gd name="T37" fmla="*/ 53 h 62"/>
                  <a:gd name="T38" fmla="*/ 77 w 80"/>
                  <a:gd name="T39" fmla="*/ 40 h 62"/>
                  <a:gd name="T40" fmla="*/ 80 w 80"/>
                  <a:gd name="T41" fmla="*/ 21 h 62"/>
                  <a:gd name="T42" fmla="*/ 80 w 80"/>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62">
                    <a:moveTo>
                      <a:pt x="31" y="0"/>
                    </a:moveTo>
                    <a:cubicBezTo>
                      <a:pt x="3" y="0"/>
                      <a:pt x="3" y="0"/>
                      <a:pt x="3" y="0"/>
                    </a:cubicBezTo>
                    <a:cubicBezTo>
                      <a:pt x="3" y="29"/>
                      <a:pt x="3" y="29"/>
                      <a:pt x="3" y="29"/>
                    </a:cubicBezTo>
                    <a:cubicBezTo>
                      <a:pt x="17" y="29"/>
                      <a:pt x="17" y="29"/>
                      <a:pt x="17" y="29"/>
                    </a:cubicBezTo>
                    <a:cubicBezTo>
                      <a:pt x="16" y="34"/>
                      <a:pt x="15" y="39"/>
                      <a:pt x="13" y="42"/>
                    </a:cubicBezTo>
                    <a:cubicBezTo>
                      <a:pt x="10" y="46"/>
                      <a:pt x="6" y="48"/>
                      <a:pt x="0" y="50"/>
                    </a:cubicBezTo>
                    <a:cubicBezTo>
                      <a:pt x="6" y="62"/>
                      <a:pt x="6" y="62"/>
                      <a:pt x="6" y="62"/>
                    </a:cubicBezTo>
                    <a:cubicBezTo>
                      <a:pt x="12" y="60"/>
                      <a:pt x="17" y="57"/>
                      <a:pt x="21" y="53"/>
                    </a:cubicBezTo>
                    <a:cubicBezTo>
                      <a:pt x="25" y="49"/>
                      <a:pt x="28" y="45"/>
                      <a:pt x="29" y="40"/>
                    </a:cubicBezTo>
                    <a:cubicBezTo>
                      <a:pt x="31" y="35"/>
                      <a:pt x="31" y="29"/>
                      <a:pt x="31" y="21"/>
                    </a:cubicBezTo>
                    <a:cubicBezTo>
                      <a:pt x="31" y="0"/>
                      <a:pt x="31" y="0"/>
                      <a:pt x="31" y="0"/>
                    </a:cubicBezTo>
                    <a:moveTo>
                      <a:pt x="80" y="0"/>
                    </a:moveTo>
                    <a:cubicBezTo>
                      <a:pt x="51" y="0"/>
                      <a:pt x="51" y="0"/>
                      <a:pt x="51" y="0"/>
                    </a:cubicBezTo>
                    <a:cubicBezTo>
                      <a:pt x="51" y="29"/>
                      <a:pt x="51" y="29"/>
                      <a:pt x="51" y="29"/>
                    </a:cubicBezTo>
                    <a:cubicBezTo>
                      <a:pt x="65" y="29"/>
                      <a:pt x="65" y="29"/>
                      <a:pt x="65" y="29"/>
                    </a:cubicBezTo>
                    <a:cubicBezTo>
                      <a:pt x="65" y="34"/>
                      <a:pt x="63" y="39"/>
                      <a:pt x="61" y="42"/>
                    </a:cubicBezTo>
                    <a:cubicBezTo>
                      <a:pt x="58" y="46"/>
                      <a:pt x="54" y="48"/>
                      <a:pt x="49" y="50"/>
                    </a:cubicBezTo>
                    <a:cubicBezTo>
                      <a:pt x="54" y="62"/>
                      <a:pt x="54" y="62"/>
                      <a:pt x="54" y="62"/>
                    </a:cubicBezTo>
                    <a:cubicBezTo>
                      <a:pt x="60" y="60"/>
                      <a:pt x="65" y="57"/>
                      <a:pt x="69" y="53"/>
                    </a:cubicBezTo>
                    <a:cubicBezTo>
                      <a:pt x="73" y="49"/>
                      <a:pt x="76" y="45"/>
                      <a:pt x="77" y="40"/>
                    </a:cubicBezTo>
                    <a:cubicBezTo>
                      <a:pt x="79" y="35"/>
                      <a:pt x="80" y="29"/>
                      <a:pt x="80" y="21"/>
                    </a:cubicBezTo>
                    <a:cubicBezTo>
                      <a:pt x="80" y="0"/>
                      <a:pt x="80" y="0"/>
                      <a:pt x="80" y="0"/>
                    </a:cubicBezTo>
                  </a:path>
                </a:pathLst>
              </a:custGeom>
              <a:solidFill>
                <a:schemeClr val="bg2">
                  <a:alpha val="50000"/>
                </a:schemeClr>
              </a:solidFill>
              <a:ln>
                <a:noFill/>
              </a:ln>
            </p:spPr>
            <p:txBody>
              <a:bodyPr vert="horz" wrap="square" lIns="91440" tIns="45720" rIns="91440" bIns="45720" numCol="1" anchor="t" anchorCtr="0" compatLnSpc="1"/>
              <a:lstStyle/>
              <a:p>
                <a:endParaRPr lang="en-US" spc="-30"/>
              </a:p>
            </p:txBody>
          </p:sp>
        </p:grpSp>
        <p:sp>
          <p:nvSpPr>
            <p:cNvPr id="173" name="矩形 172">
              <a:extLst>
                <a:ext uri="{FF2B5EF4-FFF2-40B4-BE49-F238E27FC236}">
                  <a16:creationId xmlns:a16="http://schemas.microsoft.com/office/drawing/2014/main" xmlns="" id="{B667108F-7A84-44A1-84EF-E7B156215598}"/>
                </a:ext>
              </a:extLst>
            </p:cNvPr>
            <p:cNvSpPr/>
            <p:nvPr/>
          </p:nvSpPr>
          <p:spPr>
            <a:xfrm>
              <a:off x="138722" y="1928598"/>
              <a:ext cx="5394821" cy="400110"/>
            </a:xfrm>
            <a:prstGeom prst="rect">
              <a:avLst/>
            </a:prstGeom>
          </p:spPr>
          <p:txBody>
            <a:bodyPr wrap="square">
              <a:spAutoFit/>
            </a:bodyPr>
            <a:lstStyle/>
            <a:p>
              <a:r>
                <a:rPr lang="zh-CN" altLang="zh-CN" sz="2000" dirty="0" smtClean="0">
                  <a:solidFill>
                    <a:schemeClr val="bg1"/>
                  </a:solidFill>
                </a:rPr>
                <a:t>组织</a:t>
              </a:r>
              <a:r>
                <a:rPr lang="zh-CN" altLang="zh-CN" sz="2000" dirty="0">
                  <a:solidFill>
                    <a:schemeClr val="bg1"/>
                  </a:solidFill>
                </a:rPr>
                <a:t>团体活动聚集困难</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180" name="组合 179">
            <a:extLst>
              <a:ext uri="{FF2B5EF4-FFF2-40B4-BE49-F238E27FC236}">
                <a16:creationId xmlns:a16="http://schemas.microsoft.com/office/drawing/2014/main" xmlns="" id="{F0DC1242-A627-41E4-BBB6-6B35363F099A}"/>
              </a:ext>
            </a:extLst>
          </p:cNvPr>
          <p:cNvGrpSpPr/>
          <p:nvPr/>
        </p:nvGrpSpPr>
        <p:grpSpPr>
          <a:xfrm>
            <a:off x="894562" y="5429008"/>
            <a:ext cx="7231264" cy="629421"/>
            <a:chOff x="-512404" y="1990450"/>
            <a:chExt cx="7231264" cy="629421"/>
          </a:xfrm>
        </p:grpSpPr>
        <p:grpSp>
          <p:nvGrpSpPr>
            <p:cNvPr id="184" name="组合 74">
              <a:extLst>
                <a:ext uri="{FF2B5EF4-FFF2-40B4-BE49-F238E27FC236}">
                  <a16:creationId xmlns:a16="http://schemas.microsoft.com/office/drawing/2014/main" xmlns="" id="{D9E9D3A3-B264-48AB-95B7-788A74405BF3}"/>
                </a:ext>
              </a:extLst>
            </p:cNvPr>
            <p:cNvGrpSpPr/>
            <p:nvPr/>
          </p:nvGrpSpPr>
          <p:grpSpPr>
            <a:xfrm>
              <a:off x="-512404" y="1990450"/>
              <a:ext cx="7231264" cy="629421"/>
              <a:chOff x="3634204" y="2433333"/>
              <a:chExt cx="7231264" cy="629421"/>
            </a:xfrm>
          </p:grpSpPr>
          <p:sp>
            <p:nvSpPr>
              <p:cNvPr id="185" name="Rectangle 660">
                <a:extLst>
                  <a:ext uri="{FF2B5EF4-FFF2-40B4-BE49-F238E27FC236}">
                    <a16:creationId xmlns:a16="http://schemas.microsoft.com/office/drawing/2014/main" xmlns="" id="{C2666AE4-034D-443C-A3BE-38986D7F1AF0}"/>
                  </a:ext>
                </a:extLst>
              </p:cNvPr>
              <p:cNvSpPr>
                <a:spLocks noChangeArrowheads="1"/>
              </p:cNvSpPr>
              <p:nvPr/>
            </p:nvSpPr>
            <p:spPr bwMode="auto">
              <a:xfrm>
                <a:off x="3634204" y="2433333"/>
                <a:ext cx="7231264" cy="62942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sp>
            <p:nvSpPr>
              <p:cNvPr id="186" name="Freeform 661">
                <a:extLst>
                  <a:ext uri="{FF2B5EF4-FFF2-40B4-BE49-F238E27FC236}">
                    <a16:creationId xmlns:a16="http://schemas.microsoft.com/office/drawing/2014/main" xmlns="" id="{A72E05D2-E0D7-4161-9C69-ACF3CD841C45}"/>
                  </a:ext>
                </a:extLst>
              </p:cNvPr>
              <p:cNvSpPr>
                <a:spLocks noEditPoints="1"/>
              </p:cNvSpPr>
              <p:nvPr/>
            </p:nvSpPr>
            <p:spPr bwMode="auto">
              <a:xfrm>
                <a:off x="3899059" y="2517933"/>
                <a:ext cx="292982" cy="193406"/>
              </a:xfrm>
              <a:custGeom>
                <a:avLst/>
                <a:gdLst>
                  <a:gd name="T0" fmla="*/ 26 w 80"/>
                  <a:gd name="T1" fmla="*/ 0 h 62"/>
                  <a:gd name="T2" fmla="*/ 11 w 80"/>
                  <a:gd name="T3" fmla="*/ 9 h 62"/>
                  <a:gd name="T4" fmla="*/ 3 w 80"/>
                  <a:gd name="T5" fmla="*/ 22 h 62"/>
                  <a:gd name="T6" fmla="*/ 0 w 80"/>
                  <a:gd name="T7" fmla="*/ 41 h 62"/>
                  <a:gd name="T8" fmla="*/ 0 w 80"/>
                  <a:gd name="T9" fmla="*/ 62 h 62"/>
                  <a:gd name="T10" fmla="*/ 29 w 80"/>
                  <a:gd name="T11" fmla="*/ 62 h 62"/>
                  <a:gd name="T12" fmla="*/ 29 w 80"/>
                  <a:gd name="T13" fmla="*/ 33 h 62"/>
                  <a:gd name="T14" fmla="*/ 15 w 80"/>
                  <a:gd name="T15" fmla="*/ 33 h 62"/>
                  <a:gd name="T16" fmla="*/ 19 w 80"/>
                  <a:gd name="T17" fmla="*/ 20 h 62"/>
                  <a:gd name="T18" fmla="*/ 32 w 80"/>
                  <a:gd name="T19" fmla="*/ 12 h 62"/>
                  <a:gd name="T20" fmla="*/ 26 w 80"/>
                  <a:gd name="T21" fmla="*/ 0 h 62"/>
                  <a:gd name="T22" fmla="*/ 74 w 80"/>
                  <a:gd name="T23" fmla="*/ 0 h 62"/>
                  <a:gd name="T24" fmla="*/ 59 w 80"/>
                  <a:gd name="T25" fmla="*/ 9 h 62"/>
                  <a:gd name="T26" fmla="*/ 51 w 80"/>
                  <a:gd name="T27" fmla="*/ 22 h 62"/>
                  <a:gd name="T28" fmla="*/ 49 w 80"/>
                  <a:gd name="T29" fmla="*/ 41 h 62"/>
                  <a:gd name="T30" fmla="*/ 49 w 80"/>
                  <a:gd name="T31" fmla="*/ 62 h 62"/>
                  <a:gd name="T32" fmla="*/ 77 w 80"/>
                  <a:gd name="T33" fmla="*/ 62 h 62"/>
                  <a:gd name="T34" fmla="*/ 77 w 80"/>
                  <a:gd name="T35" fmla="*/ 33 h 62"/>
                  <a:gd name="T36" fmla="*/ 63 w 80"/>
                  <a:gd name="T37" fmla="*/ 33 h 62"/>
                  <a:gd name="T38" fmla="*/ 67 w 80"/>
                  <a:gd name="T39" fmla="*/ 20 h 62"/>
                  <a:gd name="T40" fmla="*/ 80 w 80"/>
                  <a:gd name="T41" fmla="*/ 12 h 62"/>
                  <a:gd name="T42" fmla="*/ 74 w 80"/>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62">
                    <a:moveTo>
                      <a:pt x="26" y="0"/>
                    </a:moveTo>
                    <a:cubicBezTo>
                      <a:pt x="20" y="2"/>
                      <a:pt x="15" y="5"/>
                      <a:pt x="11" y="9"/>
                    </a:cubicBezTo>
                    <a:cubicBezTo>
                      <a:pt x="7" y="12"/>
                      <a:pt x="4" y="17"/>
                      <a:pt x="3" y="22"/>
                    </a:cubicBezTo>
                    <a:cubicBezTo>
                      <a:pt x="1" y="26"/>
                      <a:pt x="0" y="33"/>
                      <a:pt x="0" y="41"/>
                    </a:cubicBezTo>
                    <a:cubicBezTo>
                      <a:pt x="0" y="62"/>
                      <a:pt x="0" y="62"/>
                      <a:pt x="0" y="62"/>
                    </a:cubicBezTo>
                    <a:cubicBezTo>
                      <a:pt x="29" y="62"/>
                      <a:pt x="29" y="62"/>
                      <a:pt x="29" y="62"/>
                    </a:cubicBezTo>
                    <a:cubicBezTo>
                      <a:pt x="29" y="33"/>
                      <a:pt x="29" y="33"/>
                      <a:pt x="29" y="33"/>
                    </a:cubicBezTo>
                    <a:cubicBezTo>
                      <a:pt x="15" y="33"/>
                      <a:pt x="15" y="33"/>
                      <a:pt x="15" y="33"/>
                    </a:cubicBezTo>
                    <a:cubicBezTo>
                      <a:pt x="15" y="27"/>
                      <a:pt x="17" y="23"/>
                      <a:pt x="19" y="20"/>
                    </a:cubicBezTo>
                    <a:cubicBezTo>
                      <a:pt x="22" y="16"/>
                      <a:pt x="26" y="13"/>
                      <a:pt x="32" y="12"/>
                    </a:cubicBezTo>
                    <a:cubicBezTo>
                      <a:pt x="26" y="0"/>
                      <a:pt x="26" y="0"/>
                      <a:pt x="26" y="0"/>
                    </a:cubicBezTo>
                    <a:moveTo>
                      <a:pt x="74" y="0"/>
                    </a:moveTo>
                    <a:cubicBezTo>
                      <a:pt x="68" y="2"/>
                      <a:pt x="63" y="5"/>
                      <a:pt x="59" y="9"/>
                    </a:cubicBezTo>
                    <a:cubicBezTo>
                      <a:pt x="55" y="12"/>
                      <a:pt x="52" y="17"/>
                      <a:pt x="51" y="22"/>
                    </a:cubicBezTo>
                    <a:cubicBezTo>
                      <a:pt x="49" y="26"/>
                      <a:pt x="49" y="33"/>
                      <a:pt x="49" y="41"/>
                    </a:cubicBezTo>
                    <a:cubicBezTo>
                      <a:pt x="49" y="62"/>
                      <a:pt x="49" y="62"/>
                      <a:pt x="49" y="62"/>
                    </a:cubicBezTo>
                    <a:cubicBezTo>
                      <a:pt x="77" y="62"/>
                      <a:pt x="77" y="62"/>
                      <a:pt x="77" y="62"/>
                    </a:cubicBezTo>
                    <a:cubicBezTo>
                      <a:pt x="77" y="33"/>
                      <a:pt x="77" y="33"/>
                      <a:pt x="77" y="33"/>
                    </a:cubicBezTo>
                    <a:cubicBezTo>
                      <a:pt x="63" y="33"/>
                      <a:pt x="63" y="33"/>
                      <a:pt x="63" y="33"/>
                    </a:cubicBezTo>
                    <a:cubicBezTo>
                      <a:pt x="64" y="27"/>
                      <a:pt x="65" y="23"/>
                      <a:pt x="67" y="20"/>
                    </a:cubicBezTo>
                    <a:cubicBezTo>
                      <a:pt x="70" y="16"/>
                      <a:pt x="74" y="13"/>
                      <a:pt x="80" y="12"/>
                    </a:cubicBezTo>
                    <a:cubicBezTo>
                      <a:pt x="74" y="0"/>
                      <a:pt x="74" y="0"/>
                      <a:pt x="74" y="0"/>
                    </a:cubicBezTo>
                  </a:path>
                </a:pathLst>
              </a:custGeom>
              <a:solidFill>
                <a:schemeClr val="bg2">
                  <a:alpha val="50000"/>
                </a:schemeClr>
              </a:solidFill>
              <a:ln>
                <a:noFill/>
              </a:ln>
            </p:spPr>
            <p:txBody>
              <a:bodyPr vert="horz" wrap="square" lIns="91440" tIns="45720" rIns="91440" bIns="45720" numCol="1" anchor="t" anchorCtr="0" compatLnSpc="1"/>
              <a:lstStyle/>
              <a:p>
                <a:endParaRPr lang="en-US" spc="-30"/>
              </a:p>
            </p:txBody>
          </p:sp>
          <p:sp>
            <p:nvSpPr>
              <p:cNvPr id="187" name="Freeform 662">
                <a:extLst>
                  <a:ext uri="{FF2B5EF4-FFF2-40B4-BE49-F238E27FC236}">
                    <a16:creationId xmlns:a16="http://schemas.microsoft.com/office/drawing/2014/main" xmlns="" id="{483CD6DD-CD9A-4BD4-918F-73A439921296}"/>
                  </a:ext>
                </a:extLst>
              </p:cNvPr>
              <p:cNvSpPr>
                <a:spLocks noEditPoints="1"/>
              </p:cNvSpPr>
              <p:nvPr/>
            </p:nvSpPr>
            <p:spPr bwMode="auto">
              <a:xfrm>
                <a:off x="10297669" y="2483911"/>
                <a:ext cx="254000" cy="196850"/>
              </a:xfrm>
              <a:custGeom>
                <a:avLst/>
                <a:gdLst>
                  <a:gd name="T0" fmla="*/ 31 w 80"/>
                  <a:gd name="T1" fmla="*/ 0 h 62"/>
                  <a:gd name="T2" fmla="*/ 3 w 80"/>
                  <a:gd name="T3" fmla="*/ 0 h 62"/>
                  <a:gd name="T4" fmla="*/ 3 w 80"/>
                  <a:gd name="T5" fmla="*/ 29 h 62"/>
                  <a:gd name="T6" fmla="*/ 17 w 80"/>
                  <a:gd name="T7" fmla="*/ 29 h 62"/>
                  <a:gd name="T8" fmla="*/ 13 w 80"/>
                  <a:gd name="T9" fmla="*/ 42 h 62"/>
                  <a:gd name="T10" fmla="*/ 0 w 80"/>
                  <a:gd name="T11" fmla="*/ 50 h 62"/>
                  <a:gd name="T12" fmla="*/ 6 w 80"/>
                  <a:gd name="T13" fmla="*/ 62 h 62"/>
                  <a:gd name="T14" fmla="*/ 21 w 80"/>
                  <a:gd name="T15" fmla="*/ 53 h 62"/>
                  <a:gd name="T16" fmla="*/ 29 w 80"/>
                  <a:gd name="T17" fmla="*/ 40 h 62"/>
                  <a:gd name="T18" fmla="*/ 31 w 80"/>
                  <a:gd name="T19" fmla="*/ 21 h 62"/>
                  <a:gd name="T20" fmla="*/ 31 w 80"/>
                  <a:gd name="T21" fmla="*/ 0 h 62"/>
                  <a:gd name="T22" fmla="*/ 80 w 80"/>
                  <a:gd name="T23" fmla="*/ 0 h 62"/>
                  <a:gd name="T24" fmla="*/ 51 w 80"/>
                  <a:gd name="T25" fmla="*/ 0 h 62"/>
                  <a:gd name="T26" fmla="*/ 51 w 80"/>
                  <a:gd name="T27" fmla="*/ 29 h 62"/>
                  <a:gd name="T28" fmla="*/ 65 w 80"/>
                  <a:gd name="T29" fmla="*/ 29 h 62"/>
                  <a:gd name="T30" fmla="*/ 61 w 80"/>
                  <a:gd name="T31" fmla="*/ 42 h 62"/>
                  <a:gd name="T32" fmla="*/ 49 w 80"/>
                  <a:gd name="T33" fmla="*/ 50 h 62"/>
                  <a:gd name="T34" fmla="*/ 54 w 80"/>
                  <a:gd name="T35" fmla="*/ 62 h 62"/>
                  <a:gd name="T36" fmla="*/ 69 w 80"/>
                  <a:gd name="T37" fmla="*/ 53 h 62"/>
                  <a:gd name="T38" fmla="*/ 77 w 80"/>
                  <a:gd name="T39" fmla="*/ 40 h 62"/>
                  <a:gd name="T40" fmla="*/ 80 w 80"/>
                  <a:gd name="T41" fmla="*/ 21 h 62"/>
                  <a:gd name="T42" fmla="*/ 80 w 80"/>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62">
                    <a:moveTo>
                      <a:pt x="31" y="0"/>
                    </a:moveTo>
                    <a:cubicBezTo>
                      <a:pt x="3" y="0"/>
                      <a:pt x="3" y="0"/>
                      <a:pt x="3" y="0"/>
                    </a:cubicBezTo>
                    <a:cubicBezTo>
                      <a:pt x="3" y="29"/>
                      <a:pt x="3" y="29"/>
                      <a:pt x="3" y="29"/>
                    </a:cubicBezTo>
                    <a:cubicBezTo>
                      <a:pt x="17" y="29"/>
                      <a:pt x="17" y="29"/>
                      <a:pt x="17" y="29"/>
                    </a:cubicBezTo>
                    <a:cubicBezTo>
                      <a:pt x="16" y="34"/>
                      <a:pt x="15" y="39"/>
                      <a:pt x="13" y="42"/>
                    </a:cubicBezTo>
                    <a:cubicBezTo>
                      <a:pt x="10" y="46"/>
                      <a:pt x="6" y="48"/>
                      <a:pt x="0" y="50"/>
                    </a:cubicBezTo>
                    <a:cubicBezTo>
                      <a:pt x="6" y="62"/>
                      <a:pt x="6" y="62"/>
                      <a:pt x="6" y="62"/>
                    </a:cubicBezTo>
                    <a:cubicBezTo>
                      <a:pt x="12" y="60"/>
                      <a:pt x="17" y="57"/>
                      <a:pt x="21" y="53"/>
                    </a:cubicBezTo>
                    <a:cubicBezTo>
                      <a:pt x="25" y="49"/>
                      <a:pt x="28" y="45"/>
                      <a:pt x="29" y="40"/>
                    </a:cubicBezTo>
                    <a:cubicBezTo>
                      <a:pt x="31" y="35"/>
                      <a:pt x="31" y="29"/>
                      <a:pt x="31" y="21"/>
                    </a:cubicBezTo>
                    <a:cubicBezTo>
                      <a:pt x="31" y="0"/>
                      <a:pt x="31" y="0"/>
                      <a:pt x="31" y="0"/>
                    </a:cubicBezTo>
                    <a:moveTo>
                      <a:pt x="80" y="0"/>
                    </a:moveTo>
                    <a:cubicBezTo>
                      <a:pt x="51" y="0"/>
                      <a:pt x="51" y="0"/>
                      <a:pt x="51" y="0"/>
                    </a:cubicBezTo>
                    <a:cubicBezTo>
                      <a:pt x="51" y="29"/>
                      <a:pt x="51" y="29"/>
                      <a:pt x="51" y="29"/>
                    </a:cubicBezTo>
                    <a:cubicBezTo>
                      <a:pt x="65" y="29"/>
                      <a:pt x="65" y="29"/>
                      <a:pt x="65" y="29"/>
                    </a:cubicBezTo>
                    <a:cubicBezTo>
                      <a:pt x="65" y="34"/>
                      <a:pt x="63" y="39"/>
                      <a:pt x="61" y="42"/>
                    </a:cubicBezTo>
                    <a:cubicBezTo>
                      <a:pt x="58" y="46"/>
                      <a:pt x="54" y="48"/>
                      <a:pt x="49" y="50"/>
                    </a:cubicBezTo>
                    <a:cubicBezTo>
                      <a:pt x="54" y="62"/>
                      <a:pt x="54" y="62"/>
                      <a:pt x="54" y="62"/>
                    </a:cubicBezTo>
                    <a:cubicBezTo>
                      <a:pt x="60" y="60"/>
                      <a:pt x="65" y="57"/>
                      <a:pt x="69" y="53"/>
                    </a:cubicBezTo>
                    <a:cubicBezTo>
                      <a:pt x="73" y="49"/>
                      <a:pt x="76" y="45"/>
                      <a:pt x="77" y="40"/>
                    </a:cubicBezTo>
                    <a:cubicBezTo>
                      <a:pt x="79" y="35"/>
                      <a:pt x="80" y="29"/>
                      <a:pt x="80" y="21"/>
                    </a:cubicBezTo>
                    <a:cubicBezTo>
                      <a:pt x="80" y="0"/>
                      <a:pt x="80" y="0"/>
                      <a:pt x="80" y="0"/>
                    </a:cubicBezTo>
                  </a:path>
                </a:pathLst>
              </a:custGeom>
              <a:solidFill>
                <a:schemeClr val="bg2">
                  <a:alpha val="50000"/>
                </a:schemeClr>
              </a:solidFill>
              <a:ln>
                <a:noFill/>
              </a:ln>
            </p:spPr>
            <p:txBody>
              <a:bodyPr vert="horz" wrap="square" lIns="91440" tIns="45720" rIns="91440" bIns="45720" numCol="1" anchor="t" anchorCtr="0" compatLnSpc="1"/>
              <a:lstStyle/>
              <a:p>
                <a:endParaRPr lang="en-US" spc="-30"/>
              </a:p>
            </p:txBody>
          </p:sp>
        </p:grpSp>
        <p:sp>
          <p:nvSpPr>
            <p:cNvPr id="182" name="矩形 181">
              <a:extLst>
                <a:ext uri="{FF2B5EF4-FFF2-40B4-BE49-F238E27FC236}">
                  <a16:creationId xmlns:a16="http://schemas.microsoft.com/office/drawing/2014/main" xmlns="" id="{79690D65-919B-4288-92A4-58704B0F5C67}"/>
                </a:ext>
              </a:extLst>
            </p:cNvPr>
            <p:cNvSpPr/>
            <p:nvPr/>
          </p:nvSpPr>
          <p:spPr>
            <a:xfrm>
              <a:off x="441645" y="2041400"/>
              <a:ext cx="4544834" cy="400110"/>
            </a:xfrm>
            <a:prstGeom prst="rect">
              <a:avLst/>
            </a:prstGeom>
          </p:spPr>
          <p:txBody>
            <a:bodyPr wrap="none">
              <a:spAutoFit/>
            </a:bodyPr>
            <a:lstStyle/>
            <a:p>
              <a:pPr algn="ctr"/>
              <a:r>
                <a:rPr lang="zh-CN" altLang="zh-CN" sz="2000" dirty="0" smtClean="0">
                  <a:solidFill>
                    <a:schemeClr val="bg1"/>
                  </a:solidFill>
                </a:rPr>
                <a:t>服务</a:t>
              </a:r>
              <a:r>
                <a:rPr lang="zh-CN" altLang="zh-CN" sz="2000" dirty="0">
                  <a:solidFill>
                    <a:schemeClr val="bg1"/>
                  </a:solidFill>
                </a:rPr>
                <a:t>意识和服务质量还需要进一步改善</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191" name="组合 190">
            <a:extLst>
              <a:ext uri="{FF2B5EF4-FFF2-40B4-BE49-F238E27FC236}">
                <a16:creationId xmlns:a16="http://schemas.microsoft.com/office/drawing/2014/main" xmlns="" id="{C46B030A-CBB9-4012-9686-70A0799EDA59}"/>
              </a:ext>
            </a:extLst>
          </p:cNvPr>
          <p:cNvGrpSpPr/>
          <p:nvPr/>
        </p:nvGrpSpPr>
        <p:grpSpPr>
          <a:xfrm>
            <a:off x="351934" y="3958024"/>
            <a:ext cx="7734403" cy="814322"/>
            <a:chOff x="-1008850" y="1814197"/>
            <a:chExt cx="6348552" cy="895762"/>
          </a:xfrm>
        </p:grpSpPr>
        <p:grpSp>
          <p:nvGrpSpPr>
            <p:cNvPr id="195" name="组合 74">
              <a:extLst>
                <a:ext uri="{FF2B5EF4-FFF2-40B4-BE49-F238E27FC236}">
                  <a16:creationId xmlns:a16="http://schemas.microsoft.com/office/drawing/2014/main" xmlns="" id="{6AFC190A-C647-4FC1-B5DC-27319AAEA53B}"/>
                </a:ext>
              </a:extLst>
            </p:cNvPr>
            <p:cNvGrpSpPr/>
            <p:nvPr/>
          </p:nvGrpSpPr>
          <p:grpSpPr>
            <a:xfrm>
              <a:off x="-590694" y="1814197"/>
              <a:ext cx="5930396" cy="655751"/>
              <a:chOff x="3555914" y="2257080"/>
              <a:chExt cx="5930396" cy="655751"/>
            </a:xfrm>
          </p:grpSpPr>
          <p:sp>
            <p:nvSpPr>
              <p:cNvPr id="196" name="Rectangle 660">
                <a:extLst>
                  <a:ext uri="{FF2B5EF4-FFF2-40B4-BE49-F238E27FC236}">
                    <a16:creationId xmlns:a16="http://schemas.microsoft.com/office/drawing/2014/main" xmlns="" id="{C8663A9D-FDC4-4D75-9DFB-669D7641B71A}"/>
                  </a:ext>
                </a:extLst>
              </p:cNvPr>
              <p:cNvSpPr>
                <a:spLocks noChangeArrowheads="1"/>
              </p:cNvSpPr>
              <p:nvPr/>
            </p:nvSpPr>
            <p:spPr bwMode="auto">
              <a:xfrm>
                <a:off x="3555914" y="2257080"/>
                <a:ext cx="5930396" cy="6557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sp>
            <p:nvSpPr>
              <p:cNvPr id="197" name="Freeform 661">
                <a:extLst>
                  <a:ext uri="{FF2B5EF4-FFF2-40B4-BE49-F238E27FC236}">
                    <a16:creationId xmlns:a16="http://schemas.microsoft.com/office/drawing/2014/main" xmlns="" id="{79BC27F3-0C7D-46FC-A106-68D09199D81F}"/>
                  </a:ext>
                </a:extLst>
              </p:cNvPr>
              <p:cNvSpPr>
                <a:spLocks noEditPoints="1"/>
              </p:cNvSpPr>
              <p:nvPr/>
            </p:nvSpPr>
            <p:spPr bwMode="auto">
              <a:xfrm>
                <a:off x="3802074" y="2393238"/>
                <a:ext cx="254000" cy="196850"/>
              </a:xfrm>
              <a:custGeom>
                <a:avLst/>
                <a:gdLst>
                  <a:gd name="T0" fmla="*/ 26 w 80"/>
                  <a:gd name="T1" fmla="*/ 0 h 62"/>
                  <a:gd name="T2" fmla="*/ 11 w 80"/>
                  <a:gd name="T3" fmla="*/ 9 h 62"/>
                  <a:gd name="T4" fmla="*/ 3 w 80"/>
                  <a:gd name="T5" fmla="*/ 22 h 62"/>
                  <a:gd name="T6" fmla="*/ 0 w 80"/>
                  <a:gd name="T7" fmla="*/ 41 h 62"/>
                  <a:gd name="T8" fmla="*/ 0 w 80"/>
                  <a:gd name="T9" fmla="*/ 62 h 62"/>
                  <a:gd name="T10" fmla="*/ 29 w 80"/>
                  <a:gd name="T11" fmla="*/ 62 h 62"/>
                  <a:gd name="T12" fmla="*/ 29 w 80"/>
                  <a:gd name="T13" fmla="*/ 33 h 62"/>
                  <a:gd name="T14" fmla="*/ 15 w 80"/>
                  <a:gd name="T15" fmla="*/ 33 h 62"/>
                  <a:gd name="T16" fmla="*/ 19 w 80"/>
                  <a:gd name="T17" fmla="*/ 20 h 62"/>
                  <a:gd name="T18" fmla="*/ 32 w 80"/>
                  <a:gd name="T19" fmla="*/ 12 h 62"/>
                  <a:gd name="T20" fmla="*/ 26 w 80"/>
                  <a:gd name="T21" fmla="*/ 0 h 62"/>
                  <a:gd name="T22" fmla="*/ 74 w 80"/>
                  <a:gd name="T23" fmla="*/ 0 h 62"/>
                  <a:gd name="T24" fmla="*/ 59 w 80"/>
                  <a:gd name="T25" fmla="*/ 9 h 62"/>
                  <a:gd name="T26" fmla="*/ 51 w 80"/>
                  <a:gd name="T27" fmla="*/ 22 h 62"/>
                  <a:gd name="T28" fmla="*/ 49 w 80"/>
                  <a:gd name="T29" fmla="*/ 41 h 62"/>
                  <a:gd name="T30" fmla="*/ 49 w 80"/>
                  <a:gd name="T31" fmla="*/ 62 h 62"/>
                  <a:gd name="T32" fmla="*/ 77 w 80"/>
                  <a:gd name="T33" fmla="*/ 62 h 62"/>
                  <a:gd name="T34" fmla="*/ 77 w 80"/>
                  <a:gd name="T35" fmla="*/ 33 h 62"/>
                  <a:gd name="T36" fmla="*/ 63 w 80"/>
                  <a:gd name="T37" fmla="*/ 33 h 62"/>
                  <a:gd name="T38" fmla="*/ 67 w 80"/>
                  <a:gd name="T39" fmla="*/ 20 h 62"/>
                  <a:gd name="T40" fmla="*/ 80 w 80"/>
                  <a:gd name="T41" fmla="*/ 12 h 62"/>
                  <a:gd name="T42" fmla="*/ 74 w 80"/>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62">
                    <a:moveTo>
                      <a:pt x="26" y="0"/>
                    </a:moveTo>
                    <a:cubicBezTo>
                      <a:pt x="20" y="2"/>
                      <a:pt x="15" y="5"/>
                      <a:pt x="11" y="9"/>
                    </a:cubicBezTo>
                    <a:cubicBezTo>
                      <a:pt x="7" y="12"/>
                      <a:pt x="4" y="17"/>
                      <a:pt x="3" y="22"/>
                    </a:cubicBezTo>
                    <a:cubicBezTo>
                      <a:pt x="1" y="26"/>
                      <a:pt x="0" y="33"/>
                      <a:pt x="0" y="41"/>
                    </a:cubicBezTo>
                    <a:cubicBezTo>
                      <a:pt x="0" y="62"/>
                      <a:pt x="0" y="62"/>
                      <a:pt x="0" y="62"/>
                    </a:cubicBezTo>
                    <a:cubicBezTo>
                      <a:pt x="29" y="62"/>
                      <a:pt x="29" y="62"/>
                      <a:pt x="29" y="62"/>
                    </a:cubicBezTo>
                    <a:cubicBezTo>
                      <a:pt x="29" y="33"/>
                      <a:pt x="29" y="33"/>
                      <a:pt x="29" y="33"/>
                    </a:cubicBezTo>
                    <a:cubicBezTo>
                      <a:pt x="15" y="33"/>
                      <a:pt x="15" y="33"/>
                      <a:pt x="15" y="33"/>
                    </a:cubicBezTo>
                    <a:cubicBezTo>
                      <a:pt x="15" y="27"/>
                      <a:pt x="17" y="23"/>
                      <a:pt x="19" y="20"/>
                    </a:cubicBezTo>
                    <a:cubicBezTo>
                      <a:pt x="22" y="16"/>
                      <a:pt x="26" y="13"/>
                      <a:pt x="32" y="12"/>
                    </a:cubicBezTo>
                    <a:cubicBezTo>
                      <a:pt x="26" y="0"/>
                      <a:pt x="26" y="0"/>
                      <a:pt x="26" y="0"/>
                    </a:cubicBezTo>
                    <a:moveTo>
                      <a:pt x="74" y="0"/>
                    </a:moveTo>
                    <a:cubicBezTo>
                      <a:pt x="68" y="2"/>
                      <a:pt x="63" y="5"/>
                      <a:pt x="59" y="9"/>
                    </a:cubicBezTo>
                    <a:cubicBezTo>
                      <a:pt x="55" y="12"/>
                      <a:pt x="52" y="17"/>
                      <a:pt x="51" y="22"/>
                    </a:cubicBezTo>
                    <a:cubicBezTo>
                      <a:pt x="49" y="26"/>
                      <a:pt x="49" y="33"/>
                      <a:pt x="49" y="41"/>
                    </a:cubicBezTo>
                    <a:cubicBezTo>
                      <a:pt x="49" y="62"/>
                      <a:pt x="49" y="62"/>
                      <a:pt x="49" y="62"/>
                    </a:cubicBezTo>
                    <a:cubicBezTo>
                      <a:pt x="77" y="62"/>
                      <a:pt x="77" y="62"/>
                      <a:pt x="77" y="62"/>
                    </a:cubicBezTo>
                    <a:cubicBezTo>
                      <a:pt x="77" y="33"/>
                      <a:pt x="77" y="33"/>
                      <a:pt x="77" y="33"/>
                    </a:cubicBezTo>
                    <a:cubicBezTo>
                      <a:pt x="63" y="33"/>
                      <a:pt x="63" y="33"/>
                      <a:pt x="63" y="33"/>
                    </a:cubicBezTo>
                    <a:cubicBezTo>
                      <a:pt x="64" y="27"/>
                      <a:pt x="65" y="23"/>
                      <a:pt x="67" y="20"/>
                    </a:cubicBezTo>
                    <a:cubicBezTo>
                      <a:pt x="70" y="16"/>
                      <a:pt x="74" y="13"/>
                      <a:pt x="80" y="12"/>
                    </a:cubicBezTo>
                    <a:cubicBezTo>
                      <a:pt x="74" y="0"/>
                      <a:pt x="74" y="0"/>
                      <a:pt x="74" y="0"/>
                    </a:cubicBezTo>
                  </a:path>
                </a:pathLst>
              </a:custGeom>
              <a:solidFill>
                <a:schemeClr val="bg2">
                  <a:alpha val="50000"/>
                </a:schemeClr>
              </a:solidFill>
              <a:ln>
                <a:noFill/>
              </a:ln>
            </p:spPr>
            <p:txBody>
              <a:bodyPr vert="horz" wrap="square" lIns="91440" tIns="45720" rIns="91440" bIns="45720" numCol="1" anchor="t" anchorCtr="0" compatLnSpc="1"/>
              <a:lstStyle/>
              <a:p>
                <a:endParaRPr lang="en-US" spc="-30"/>
              </a:p>
            </p:txBody>
          </p:sp>
          <p:sp>
            <p:nvSpPr>
              <p:cNvPr id="198" name="Freeform 662">
                <a:extLst>
                  <a:ext uri="{FF2B5EF4-FFF2-40B4-BE49-F238E27FC236}">
                    <a16:creationId xmlns:a16="http://schemas.microsoft.com/office/drawing/2014/main" xmlns="" id="{AB634005-650E-49F6-A4A4-B4FAC1FE09B7}"/>
                  </a:ext>
                </a:extLst>
              </p:cNvPr>
              <p:cNvSpPr>
                <a:spLocks noEditPoints="1"/>
              </p:cNvSpPr>
              <p:nvPr/>
            </p:nvSpPr>
            <p:spPr bwMode="auto">
              <a:xfrm>
                <a:off x="9008576" y="2395217"/>
                <a:ext cx="254000" cy="196850"/>
              </a:xfrm>
              <a:custGeom>
                <a:avLst/>
                <a:gdLst>
                  <a:gd name="T0" fmla="*/ 31 w 80"/>
                  <a:gd name="T1" fmla="*/ 0 h 62"/>
                  <a:gd name="T2" fmla="*/ 3 w 80"/>
                  <a:gd name="T3" fmla="*/ 0 h 62"/>
                  <a:gd name="T4" fmla="*/ 3 w 80"/>
                  <a:gd name="T5" fmla="*/ 29 h 62"/>
                  <a:gd name="T6" fmla="*/ 17 w 80"/>
                  <a:gd name="T7" fmla="*/ 29 h 62"/>
                  <a:gd name="T8" fmla="*/ 13 w 80"/>
                  <a:gd name="T9" fmla="*/ 42 h 62"/>
                  <a:gd name="T10" fmla="*/ 0 w 80"/>
                  <a:gd name="T11" fmla="*/ 50 h 62"/>
                  <a:gd name="T12" fmla="*/ 6 w 80"/>
                  <a:gd name="T13" fmla="*/ 62 h 62"/>
                  <a:gd name="T14" fmla="*/ 21 w 80"/>
                  <a:gd name="T15" fmla="*/ 53 h 62"/>
                  <a:gd name="T16" fmla="*/ 29 w 80"/>
                  <a:gd name="T17" fmla="*/ 40 h 62"/>
                  <a:gd name="T18" fmla="*/ 31 w 80"/>
                  <a:gd name="T19" fmla="*/ 21 h 62"/>
                  <a:gd name="T20" fmla="*/ 31 w 80"/>
                  <a:gd name="T21" fmla="*/ 0 h 62"/>
                  <a:gd name="T22" fmla="*/ 80 w 80"/>
                  <a:gd name="T23" fmla="*/ 0 h 62"/>
                  <a:gd name="T24" fmla="*/ 51 w 80"/>
                  <a:gd name="T25" fmla="*/ 0 h 62"/>
                  <a:gd name="T26" fmla="*/ 51 w 80"/>
                  <a:gd name="T27" fmla="*/ 29 h 62"/>
                  <a:gd name="T28" fmla="*/ 65 w 80"/>
                  <a:gd name="T29" fmla="*/ 29 h 62"/>
                  <a:gd name="T30" fmla="*/ 61 w 80"/>
                  <a:gd name="T31" fmla="*/ 42 h 62"/>
                  <a:gd name="T32" fmla="*/ 49 w 80"/>
                  <a:gd name="T33" fmla="*/ 50 h 62"/>
                  <a:gd name="T34" fmla="*/ 54 w 80"/>
                  <a:gd name="T35" fmla="*/ 62 h 62"/>
                  <a:gd name="T36" fmla="*/ 69 w 80"/>
                  <a:gd name="T37" fmla="*/ 53 h 62"/>
                  <a:gd name="T38" fmla="*/ 77 w 80"/>
                  <a:gd name="T39" fmla="*/ 40 h 62"/>
                  <a:gd name="T40" fmla="*/ 80 w 80"/>
                  <a:gd name="T41" fmla="*/ 21 h 62"/>
                  <a:gd name="T42" fmla="*/ 80 w 80"/>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62">
                    <a:moveTo>
                      <a:pt x="31" y="0"/>
                    </a:moveTo>
                    <a:cubicBezTo>
                      <a:pt x="3" y="0"/>
                      <a:pt x="3" y="0"/>
                      <a:pt x="3" y="0"/>
                    </a:cubicBezTo>
                    <a:cubicBezTo>
                      <a:pt x="3" y="29"/>
                      <a:pt x="3" y="29"/>
                      <a:pt x="3" y="29"/>
                    </a:cubicBezTo>
                    <a:cubicBezTo>
                      <a:pt x="17" y="29"/>
                      <a:pt x="17" y="29"/>
                      <a:pt x="17" y="29"/>
                    </a:cubicBezTo>
                    <a:cubicBezTo>
                      <a:pt x="16" y="34"/>
                      <a:pt x="15" y="39"/>
                      <a:pt x="13" y="42"/>
                    </a:cubicBezTo>
                    <a:cubicBezTo>
                      <a:pt x="10" y="46"/>
                      <a:pt x="6" y="48"/>
                      <a:pt x="0" y="50"/>
                    </a:cubicBezTo>
                    <a:cubicBezTo>
                      <a:pt x="6" y="62"/>
                      <a:pt x="6" y="62"/>
                      <a:pt x="6" y="62"/>
                    </a:cubicBezTo>
                    <a:cubicBezTo>
                      <a:pt x="12" y="60"/>
                      <a:pt x="17" y="57"/>
                      <a:pt x="21" y="53"/>
                    </a:cubicBezTo>
                    <a:cubicBezTo>
                      <a:pt x="25" y="49"/>
                      <a:pt x="28" y="45"/>
                      <a:pt x="29" y="40"/>
                    </a:cubicBezTo>
                    <a:cubicBezTo>
                      <a:pt x="31" y="35"/>
                      <a:pt x="31" y="29"/>
                      <a:pt x="31" y="21"/>
                    </a:cubicBezTo>
                    <a:cubicBezTo>
                      <a:pt x="31" y="0"/>
                      <a:pt x="31" y="0"/>
                      <a:pt x="31" y="0"/>
                    </a:cubicBezTo>
                    <a:moveTo>
                      <a:pt x="80" y="0"/>
                    </a:moveTo>
                    <a:cubicBezTo>
                      <a:pt x="51" y="0"/>
                      <a:pt x="51" y="0"/>
                      <a:pt x="51" y="0"/>
                    </a:cubicBezTo>
                    <a:cubicBezTo>
                      <a:pt x="51" y="29"/>
                      <a:pt x="51" y="29"/>
                      <a:pt x="51" y="29"/>
                    </a:cubicBezTo>
                    <a:cubicBezTo>
                      <a:pt x="65" y="29"/>
                      <a:pt x="65" y="29"/>
                      <a:pt x="65" y="29"/>
                    </a:cubicBezTo>
                    <a:cubicBezTo>
                      <a:pt x="65" y="34"/>
                      <a:pt x="63" y="39"/>
                      <a:pt x="61" y="42"/>
                    </a:cubicBezTo>
                    <a:cubicBezTo>
                      <a:pt x="58" y="46"/>
                      <a:pt x="54" y="48"/>
                      <a:pt x="49" y="50"/>
                    </a:cubicBezTo>
                    <a:cubicBezTo>
                      <a:pt x="54" y="62"/>
                      <a:pt x="54" y="62"/>
                      <a:pt x="54" y="62"/>
                    </a:cubicBezTo>
                    <a:cubicBezTo>
                      <a:pt x="60" y="60"/>
                      <a:pt x="65" y="57"/>
                      <a:pt x="69" y="53"/>
                    </a:cubicBezTo>
                    <a:cubicBezTo>
                      <a:pt x="73" y="49"/>
                      <a:pt x="76" y="45"/>
                      <a:pt x="77" y="40"/>
                    </a:cubicBezTo>
                    <a:cubicBezTo>
                      <a:pt x="79" y="35"/>
                      <a:pt x="80" y="29"/>
                      <a:pt x="80" y="21"/>
                    </a:cubicBezTo>
                    <a:cubicBezTo>
                      <a:pt x="80" y="0"/>
                      <a:pt x="80" y="0"/>
                      <a:pt x="80" y="0"/>
                    </a:cubicBezTo>
                  </a:path>
                </a:pathLst>
              </a:custGeom>
              <a:solidFill>
                <a:schemeClr val="bg2">
                  <a:alpha val="50000"/>
                </a:schemeClr>
              </a:solidFill>
              <a:ln>
                <a:noFill/>
              </a:ln>
            </p:spPr>
            <p:txBody>
              <a:bodyPr vert="horz" wrap="square" lIns="91440" tIns="45720" rIns="91440" bIns="45720" numCol="1" anchor="t" anchorCtr="0" compatLnSpc="1"/>
              <a:lstStyle/>
              <a:p>
                <a:endParaRPr lang="en-US" spc="-30"/>
              </a:p>
            </p:txBody>
          </p:sp>
        </p:grpSp>
        <p:sp>
          <p:nvSpPr>
            <p:cNvPr id="193" name="矩形 192">
              <a:extLst>
                <a:ext uri="{FF2B5EF4-FFF2-40B4-BE49-F238E27FC236}">
                  <a16:creationId xmlns:a16="http://schemas.microsoft.com/office/drawing/2014/main" xmlns="" id="{92577489-C160-4328-8F83-AF0EA6713294}"/>
                </a:ext>
              </a:extLst>
            </p:cNvPr>
            <p:cNvSpPr/>
            <p:nvPr/>
          </p:nvSpPr>
          <p:spPr>
            <a:xfrm>
              <a:off x="-1008850" y="1931277"/>
              <a:ext cx="5355715" cy="778682"/>
            </a:xfrm>
            <a:prstGeom prst="rect">
              <a:avLst/>
            </a:prstGeom>
          </p:spPr>
          <p:txBody>
            <a:bodyPr wrap="square">
              <a:spAutoFit/>
            </a:bodyPr>
            <a:lstStyle/>
            <a:p>
              <a:pPr algn="ctr"/>
              <a:r>
                <a:rPr lang="zh-CN" altLang="zh-CN" sz="2000" dirty="0" smtClean="0">
                  <a:solidFill>
                    <a:schemeClr val="bg1"/>
                  </a:solidFill>
                </a:rPr>
                <a:t>了</a:t>
              </a:r>
              <a:r>
                <a:rPr lang="zh-CN" altLang="zh-CN" sz="2000" dirty="0">
                  <a:solidFill>
                    <a:schemeClr val="bg1"/>
                  </a:solidFill>
                </a:rPr>
                <a:t>解教职工的</a:t>
              </a:r>
              <a:r>
                <a:rPr lang="zh-CN" altLang="zh-CN" sz="2000" dirty="0" smtClean="0">
                  <a:solidFill>
                    <a:schemeClr val="bg1"/>
                  </a:solidFill>
                </a:rPr>
                <a:t>心求工作做不够</a:t>
              </a:r>
              <a:r>
                <a:rPr lang="en-US" altLang="zh-CN" sz="2000" dirty="0" smtClean="0">
                  <a:solidFill>
                    <a:schemeClr val="bg1"/>
                  </a:solidFill>
                </a:rPr>
                <a:t>  </a:t>
              </a:r>
              <a:endParaRPr lang="zh-CN" altLang="en-US" sz="2000" b="1" dirty="0">
                <a:solidFill>
                  <a:schemeClr val="bg1"/>
                </a:solidFill>
                <a:latin typeface="+mj-ea"/>
                <a:ea typeface="+mj-ea"/>
              </a:endParaRPr>
            </a:p>
            <a:p>
              <a:pPr algn="ctr"/>
              <a:endParaRPr lang="zh-CN" altLang="en-US" sz="2000" b="1" dirty="0">
                <a:solidFill>
                  <a:schemeClr val="bg1"/>
                </a:solidFill>
                <a:latin typeface="+mj-ea"/>
                <a:ea typeface="+mj-ea"/>
              </a:endParaRPr>
            </a:p>
          </p:txBody>
        </p:sp>
      </p:grpSp>
      <p:grpSp>
        <p:nvGrpSpPr>
          <p:cNvPr id="199" name="组合 198">
            <a:extLst>
              <a:ext uri="{FF2B5EF4-FFF2-40B4-BE49-F238E27FC236}">
                <a16:creationId xmlns:a16="http://schemas.microsoft.com/office/drawing/2014/main" xmlns="" id="{329441DD-3455-4A44-A21D-0137A700C9C6}"/>
              </a:ext>
            </a:extLst>
          </p:cNvPr>
          <p:cNvGrpSpPr/>
          <p:nvPr/>
        </p:nvGrpSpPr>
        <p:grpSpPr>
          <a:xfrm>
            <a:off x="861371" y="4662346"/>
            <a:ext cx="7231457" cy="656845"/>
            <a:chOff x="-565385" y="1795638"/>
            <a:chExt cx="7231457" cy="629421"/>
          </a:xfrm>
        </p:grpSpPr>
        <p:grpSp>
          <p:nvGrpSpPr>
            <p:cNvPr id="203" name="组合 74">
              <a:extLst>
                <a:ext uri="{FF2B5EF4-FFF2-40B4-BE49-F238E27FC236}">
                  <a16:creationId xmlns:a16="http://schemas.microsoft.com/office/drawing/2014/main" xmlns="" id="{1C76B39A-63C4-4A57-BE51-B93A7BB504F3}"/>
                </a:ext>
              </a:extLst>
            </p:cNvPr>
            <p:cNvGrpSpPr/>
            <p:nvPr/>
          </p:nvGrpSpPr>
          <p:grpSpPr>
            <a:xfrm>
              <a:off x="-565385" y="1795638"/>
              <a:ext cx="7231457" cy="629421"/>
              <a:chOff x="3581223" y="2238521"/>
              <a:chExt cx="7231457" cy="629421"/>
            </a:xfrm>
          </p:grpSpPr>
          <p:sp>
            <p:nvSpPr>
              <p:cNvPr id="204" name="Rectangle 660">
                <a:extLst>
                  <a:ext uri="{FF2B5EF4-FFF2-40B4-BE49-F238E27FC236}">
                    <a16:creationId xmlns:a16="http://schemas.microsoft.com/office/drawing/2014/main" xmlns="" id="{1C0D73D7-E754-49C6-B2BB-79D34C449FE8}"/>
                  </a:ext>
                </a:extLst>
              </p:cNvPr>
              <p:cNvSpPr>
                <a:spLocks noChangeArrowheads="1"/>
              </p:cNvSpPr>
              <p:nvPr/>
            </p:nvSpPr>
            <p:spPr bwMode="auto">
              <a:xfrm>
                <a:off x="3581223" y="2238521"/>
                <a:ext cx="7231457" cy="62942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sp>
            <p:nvSpPr>
              <p:cNvPr id="205" name="Freeform 661">
                <a:extLst>
                  <a:ext uri="{FF2B5EF4-FFF2-40B4-BE49-F238E27FC236}">
                    <a16:creationId xmlns:a16="http://schemas.microsoft.com/office/drawing/2014/main" xmlns="" id="{CEBEA707-A857-4257-97F6-9376D52DCC5F}"/>
                  </a:ext>
                </a:extLst>
              </p:cNvPr>
              <p:cNvSpPr>
                <a:spLocks noEditPoints="1"/>
              </p:cNvSpPr>
              <p:nvPr/>
            </p:nvSpPr>
            <p:spPr bwMode="auto">
              <a:xfrm>
                <a:off x="3904332" y="2367136"/>
                <a:ext cx="252970" cy="206111"/>
              </a:xfrm>
              <a:custGeom>
                <a:avLst/>
                <a:gdLst>
                  <a:gd name="T0" fmla="*/ 26 w 80"/>
                  <a:gd name="T1" fmla="*/ 0 h 62"/>
                  <a:gd name="T2" fmla="*/ 11 w 80"/>
                  <a:gd name="T3" fmla="*/ 9 h 62"/>
                  <a:gd name="T4" fmla="*/ 3 w 80"/>
                  <a:gd name="T5" fmla="*/ 22 h 62"/>
                  <a:gd name="T6" fmla="*/ 0 w 80"/>
                  <a:gd name="T7" fmla="*/ 41 h 62"/>
                  <a:gd name="T8" fmla="*/ 0 w 80"/>
                  <a:gd name="T9" fmla="*/ 62 h 62"/>
                  <a:gd name="T10" fmla="*/ 29 w 80"/>
                  <a:gd name="T11" fmla="*/ 62 h 62"/>
                  <a:gd name="T12" fmla="*/ 29 w 80"/>
                  <a:gd name="T13" fmla="*/ 33 h 62"/>
                  <a:gd name="T14" fmla="*/ 15 w 80"/>
                  <a:gd name="T15" fmla="*/ 33 h 62"/>
                  <a:gd name="T16" fmla="*/ 19 w 80"/>
                  <a:gd name="T17" fmla="*/ 20 h 62"/>
                  <a:gd name="T18" fmla="*/ 32 w 80"/>
                  <a:gd name="T19" fmla="*/ 12 h 62"/>
                  <a:gd name="T20" fmla="*/ 26 w 80"/>
                  <a:gd name="T21" fmla="*/ 0 h 62"/>
                  <a:gd name="T22" fmla="*/ 74 w 80"/>
                  <a:gd name="T23" fmla="*/ 0 h 62"/>
                  <a:gd name="T24" fmla="*/ 59 w 80"/>
                  <a:gd name="T25" fmla="*/ 9 h 62"/>
                  <a:gd name="T26" fmla="*/ 51 w 80"/>
                  <a:gd name="T27" fmla="*/ 22 h 62"/>
                  <a:gd name="T28" fmla="*/ 49 w 80"/>
                  <a:gd name="T29" fmla="*/ 41 h 62"/>
                  <a:gd name="T30" fmla="*/ 49 w 80"/>
                  <a:gd name="T31" fmla="*/ 62 h 62"/>
                  <a:gd name="T32" fmla="*/ 77 w 80"/>
                  <a:gd name="T33" fmla="*/ 62 h 62"/>
                  <a:gd name="T34" fmla="*/ 77 w 80"/>
                  <a:gd name="T35" fmla="*/ 33 h 62"/>
                  <a:gd name="T36" fmla="*/ 63 w 80"/>
                  <a:gd name="T37" fmla="*/ 33 h 62"/>
                  <a:gd name="T38" fmla="*/ 67 w 80"/>
                  <a:gd name="T39" fmla="*/ 20 h 62"/>
                  <a:gd name="T40" fmla="*/ 80 w 80"/>
                  <a:gd name="T41" fmla="*/ 12 h 62"/>
                  <a:gd name="T42" fmla="*/ 74 w 80"/>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62">
                    <a:moveTo>
                      <a:pt x="26" y="0"/>
                    </a:moveTo>
                    <a:cubicBezTo>
                      <a:pt x="20" y="2"/>
                      <a:pt x="15" y="5"/>
                      <a:pt x="11" y="9"/>
                    </a:cubicBezTo>
                    <a:cubicBezTo>
                      <a:pt x="7" y="12"/>
                      <a:pt x="4" y="17"/>
                      <a:pt x="3" y="22"/>
                    </a:cubicBezTo>
                    <a:cubicBezTo>
                      <a:pt x="1" y="26"/>
                      <a:pt x="0" y="33"/>
                      <a:pt x="0" y="41"/>
                    </a:cubicBezTo>
                    <a:cubicBezTo>
                      <a:pt x="0" y="62"/>
                      <a:pt x="0" y="62"/>
                      <a:pt x="0" y="62"/>
                    </a:cubicBezTo>
                    <a:cubicBezTo>
                      <a:pt x="29" y="62"/>
                      <a:pt x="29" y="62"/>
                      <a:pt x="29" y="62"/>
                    </a:cubicBezTo>
                    <a:cubicBezTo>
                      <a:pt x="29" y="33"/>
                      <a:pt x="29" y="33"/>
                      <a:pt x="29" y="33"/>
                    </a:cubicBezTo>
                    <a:cubicBezTo>
                      <a:pt x="15" y="33"/>
                      <a:pt x="15" y="33"/>
                      <a:pt x="15" y="33"/>
                    </a:cubicBezTo>
                    <a:cubicBezTo>
                      <a:pt x="15" y="27"/>
                      <a:pt x="17" y="23"/>
                      <a:pt x="19" y="20"/>
                    </a:cubicBezTo>
                    <a:cubicBezTo>
                      <a:pt x="22" y="16"/>
                      <a:pt x="26" y="13"/>
                      <a:pt x="32" y="12"/>
                    </a:cubicBezTo>
                    <a:cubicBezTo>
                      <a:pt x="26" y="0"/>
                      <a:pt x="26" y="0"/>
                      <a:pt x="26" y="0"/>
                    </a:cubicBezTo>
                    <a:moveTo>
                      <a:pt x="74" y="0"/>
                    </a:moveTo>
                    <a:cubicBezTo>
                      <a:pt x="68" y="2"/>
                      <a:pt x="63" y="5"/>
                      <a:pt x="59" y="9"/>
                    </a:cubicBezTo>
                    <a:cubicBezTo>
                      <a:pt x="55" y="12"/>
                      <a:pt x="52" y="17"/>
                      <a:pt x="51" y="22"/>
                    </a:cubicBezTo>
                    <a:cubicBezTo>
                      <a:pt x="49" y="26"/>
                      <a:pt x="49" y="33"/>
                      <a:pt x="49" y="41"/>
                    </a:cubicBezTo>
                    <a:cubicBezTo>
                      <a:pt x="49" y="62"/>
                      <a:pt x="49" y="62"/>
                      <a:pt x="49" y="62"/>
                    </a:cubicBezTo>
                    <a:cubicBezTo>
                      <a:pt x="77" y="62"/>
                      <a:pt x="77" y="62"/>
                      <a:pt x="77" y="62"/>
                    </a:cubicBezTo>
                    <a:cubicBezTo>
                      <a:pt x="77" y="33"/>
                      <a:pt x="77" y="33"/>
                      <a:pt x="77" y="33"/>
                    </a:cubicBezTo>
                    <a:cubicBezTo>
                      <a:pt x="63" y="33"/>
                      <a:pt x="63" y="33"/>
                      <a:pt x="63" y="33"/>
                    </a:cubicBezTo>
                    <a:cubicBezTo>
                      <a:pt x="64" y="27"/>
                      <a:pt x="65" y="23"/>
                      <a:pt x="67" y="20"/>
                    </a:cubicBezTo>
                    <a:cubicBezTo>
                      <a:pt x="70" y="16"/>
                      <a:pt x="74" y="13"/>
                      <a:pt x="80" y="12"/>
                    </a:cubicBezTo>
                    <a:cubicBezTo>
                      <a:pt x="74" y="0"/>
                      <a:pt x="74" y="0"/>
                      <a:pt x="74" y="0"/>
                    </a:cubicBezTo>
                  </a:path>
                </a:pathLst>
              </a:custGeom>
              <a:solidFill>
                <a:schemeClr val="bg2">
                  <a:alpha val="50000"/>
                </a:schemeClr>
              </a:solidFill>
              <a:ln>
                <a:noFill/>
              </a:ln>
            </p:spPr>
            <p:txBody>
              <a:bodyPr vert="horz" wrap="square" lIns="91440" tIns="45720" rIns="91440" bIns="45720" numCol="1" anchor="t" anchorCtr="0" compatLnSpc="1"/>
              <a:lstStyle/>
              <a:p>
                <a:endParaRPr lang="en-US" spc="-30"/>
              </a:p>
            </p:txBody>
          </p:sp>
          <p:sp>
            <p:nvSpPr>
              <p:cNvPr id="206" name="Freeform 662">
                <a:extLst>
                  <a:ext uri="{FF2B5EF4-FFF2-40B4-BE49-F238E27FC236}">
                    <a16:creationId xmlns:a16="http://schemas.microsoft.com/office/drawing/2014/main" xmlns="" id="{60D5BA57-E548-4A9E-A6A5-642C3889AE3C}"/>
                  </a:ext>
                </a:extLst>
              </p:cNvPr>
              <p:cNvSpPr>
                <a:spLocks noEditPoints="1"/>
              </p:cNvSpPr>
              <p:nvPr/>
            </p:nvSpPr>
            <p:spPr bwMode="auto">
              <a:xfrm>
                <a:off x="10265553" y="2339113"/>
                <a:ext cx="254000" cy="196850"/>
              </a:xfrm>
              <a:custGeom>
                <a:avLst/>
                <a:gdLst>
                  <a:gd name="T0" fmla="*/ 31 w 80"/>
                  <a:gd name="T1" fmla="*/ 0 h 62"/>
                  <a:gd name="T2" fmla="*/ 3 w 80"/>
                  <a:gd name="T3" fmla="*/ 0 h 62"/>
                  <a:gd name="T4" fmla="*/ 3 w 80"/>
                  <a:gd name="T5" fmla="*/ 29 h 62"/>
                  <a:gd name="T6" fmla="*/ 17 w 80"/>
                  <a:gd name="T7" fmla="*/ 29 h 62"/>
                  <a:gd name="T8" fmla="*/ 13 w 80"/>
                  <a:gd name="T9" fmla="*/ 42 h 62"/>
                  <a:gd name="T10" fmla="*/ 0 w 80"/>
                  <a:gd name="T11" fmla="*/ 50 h 62"/>
                  <a:gd name="T12" fmla="*/ 6 w 80"/>
                  <a:gd name="T13" fmla="*/ 62 h 62"/>
                  <a:gd name="T14" fmla="*/ 21 w 80"/>
                  <a:gd name="T15" fmla="*/ 53 h 62"/>
                  <a:gd name="T16" fmla="*/ 29 w 80"/>
                  <a:gd name="T17" fmla="*/ 40 h 62"/>
                  <a:gd name="T18" fmla="*/ 31 w 80"/>
                  <a:gd name="T19" fmla="*/ 21 h 62"/>
                  <a:gd name="T20" fmla="*/ 31 w 80"/>
                  <a:gd name="T21" fmla="*/ 0 h 62"/>
                  <a:gd name="T22" fmla="*/ 80 w 80"/>
                  <a:gd name="T23" fmla="*/ 0 h 62"/>
                  <a:gd name="T24" fmla="*/ 51 w 80"/>
                  <a:gd name="T25" fmla="*/ 0 h 62"/>
                  <a:gd name="T26" fmla="*/ 51 w 80"/>
                  <a:gd name="T27" fmla="*/ 29 h 62"/>
                  <a:gd name="T28" fmla="*/ 65 w 80"/>
                  <a:gd name="T29" fmla="*/ 29 h 62"/>
                  <a:gd name="T30" fmla="*/ 61 w 80"/>
                  <a:gd name="T31" fmla="*/ 42 h 62"/>
                  <a:gd name="T32" fmla="*/ 49 w 80"/>
                  <a:gd name="T33" fmla="*/ 50 h 62"/>
                  <a:gd name="T34" fmla="*/ 54 w 80"/>
                  <a:gd name="T35" fmla="*/ 62 h 62"/>
                  <a:gd name="T36" fmla="*/ 69 w 80"/>
                  <a:gd name="T37" fmla="*/ 53 h 62"/>
                  <a:gd name="T38" fmla="*/ 77 w 80"/>
                  <a:gd name="T39" fmla="*/ 40 h 62"/>
                  <a:gd name="T40" fmla="*/ 80 w 80"/>
                  <a:gd name="T41" fmla="*/ 21 h 62"/>
                  <a:gd name="T42" fmla="*/ 80 w 80"/>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62">
                    <a:moveTo>
                      <a:pt x="31" y="0"/>
                    </a:moveTo>
                    <a:cubicBezTo>
                      <a:pt x="3" y="0"/>
                      <a:pt x="3" y="0"/>
                      <a:pt x="3" y="0"/>
                    </a:cubicBezTo>
                    <a:cubicBezTo>
                      <a:pt x="3" y="29"/>
                      <a:pt x="3" y="29"/>
                      <a:pt x="3" y="29"/>
                    </a:cubicBezTo>
                    <a:cubicBezTo>
                      <a:pt x="17" y="29"/>
                      <a:pt x="17" y="29"/>
                      <a:pt x="17" y="29"/>
                    </a:cubicBezTo>
                    <a:cubicBezTo>
                      <a:pt x="16" y="34"/>
                      <a:pt x="15" y="39"/>
                      <a:pt x="13" y="42"/>
                    </a:cubicBezTo>
                    <a:cubicBezTo>
                      <a:pt x="10" y="46"/>
                      <a:pt x="6" y="48"/>
                      <a:pt x="0" y="50"/>
                    </a:cubicBezTo>
                    <a:cubicBezTo>
                      <a:pt x="6" y="62"/>
                      <a:pt x="6" y="62"/>
                      <a:pt x="6" y="62"/>
                    </a:cubicBezTo>
                    <a:cubicBezTo>
                      <a:pt x="12" y="60"/>
                      <a:pt x="17" y="57"/>
                      <a:pt x="21" y="53"/>
                    </a:cubicBezTo>
                    <a:cubicBezTo>
                      <a:pt x="25" y="49"/>
                      <a:pt x="28" y="45"/>
                      <a:pt x="29" y="40"/>
                    </a:cubicBezTo>
                    <a:cubicBezTo>
                      <a:pt x="31" y="35"/>
                      <a:pt x="31" y="29"/>
                      <a:pt x="31" y="21"/>
                    </a:cubicBezTo>
                    <a:cubicBezTo>
                      <a:pt x="31" y="0"/>
                      <a:pt x="31" y="0"/>
                      <a:pt x="31" y="0"/>
                    </a:cubicBezTo>
                    <a:moveTo>
                      <a:pt x="80" y="0"/>
                    </a:moveTo>
                    <a:cubicBezTo>
                      <a:pt x="51" y="0"/>
                      <a:pt x="51" y="0"/>
                      <a:pt x="51" y="0"/>
                    </a:cubicBezTo>
                    <a:cubicBezTo>
                      <a:pt x="51" y="29"/>
                      <a:pt x="51" y="29"/>
                      <a:pt x="51" y="29"/>
                    </a:cubicBezTo>
                    <a:cubicBezTo>
                      <a:pt x="65" y="29"/>
                      <a:pt x="65" y="29"/>
                      <a:pt x="65" y="29"/>
                    </a:cubicBezTo>
                    <a:cubicBezTo>
                      <a:pt x="65" y="34"/>
                      <a:pt x="63" y="39"/>
                      <a:pt x="61" y="42"/>
                    </a:cubicBezTo>
                    <a:cubicBezTo>
                      <a:pt x="58" y="46"/>
                      <a:pt x="54" y="48"/>
                      <a:pt x="49" y="50"/>
                    </a:cubicBezTo>
                    <a:cubicBezTo>
                      <a:pt x="54" y="62"/>
                      <a:pt x="54" y="62"/>
                      <a:pt x="54" y="62"/>
                    </a:cubicBezTo>
                    <a:cubicBezTo>
                      <a:pt x="60" y="60"/>
                      <a:pt x="65" y="57"/>
                      <a:pt x="69" y="53"/>
                    </a:cubicBezTo>
                    <a:cubicBezTo>
                      <a:pt x="73" y="49"/>
                      <a:pt x="76" y="45"/>
                      <a:pt x="77" y="40"/>
                    </a:cubicBezTo>
                    <a:cubicBezTo>
                      <a:pt x="79" y="35"/>
                      <a:pt x="80" y="29"/>
                      <a:pt x="80" y="21"/>
                    </a:cubicBezTo>
                    <a:cubicBezTo>
                      <a:pt x="80" y="0"/>
                      <a:pt x="80" y="0"/>
                      <a:pt x="80" y="0"/>
                    </a:cubicBezTo>
                  </a:path>
                </a:pathLst>
              </a:custGeom>
              <a:solidFill>
                <a:schemeClr val="bg2">
                  <a:alpha val="50000"/>
                </a:schemeClr>
              </a:solidFill>
              <a:ln>
                <a:noFill/>
              </a:ln>
            </p:spPr>
            <p:txBody>
              <a:bodyPr vert="horz" wrap="square" lIns="91440" tIns="45720" rIns="91440" bIns="45720" numCol="1" anchor="t" anchorCtr="0" compatLnSpc="1"/>
              <a:lstStyle/>
              <a:p>
                <a:endParaRPr lang="en-US" spc="-30"/>
              </a:p>
            </p:txBody>
          </p:sp>
        </p:grpSp>
        <p:sp>
          <p:nvSpPr>
            <p:cNvPr id="201" name="矩形 200">
              <a:extLst>
                <a:ext uri="{FF2B5EF4-FFF2-40B4-BE49-F238E27FC236}">
                  <a16:creationId xmlns:a16="http://schemas.microsoft.com/office/drawing/2014/main" xmlns="" id="{2B22DB72-E2E9-44BB-B771-A0D588EB23A5}"/>
                </a:ext>
              </a:extLst>
            </p:cNvPr>
            <p:cNvSpPr/>
            <p:nvPr/>
          </p:nvSpPr>
          <p:spPr>
            <a:xfrm>
              <a:off x="70771" y="1910603"/>
              <a:ext cx="4733153" cy="383405"/>
            </a:xfrm>
            <a:prstGeom prst="rect">
              <a:avLst/>
            </a:prstGeom>
          </p:spPr>
          <p:txBody>
            <a:bodyPr wrap="square">
              <a:spAutoFit/>
            </a:bodyPr>
            <a:lstStyle/>
            <a:p>
              <a:pPr algn="ctr"/>
              <a:r>
                <a:rPr lang="zh-CN" altLang="zh-CN" sz="2000" dirty="0" smtClean="0">
                  <a:solidFill>
                    <a:schemeClr val="bg1"/>
                  </a:solidFill>
                </a:rPr>
                <a:t>离</a:t>
              </a:r>
              <a:r>
                <a:rPr lang="zh-CN" altLang="zh-CN" sz="2000" dirty="0">
                  <a:solidFill>
                    <a:schemeClr val="bg1"/>
                  </a:solidFill>
                </a:rPr>
                <a:t>领导的要求和标准还有</a:t>
              </a:r>
              <a:r>
                <a:rPr lang="zh-CN" altLang="zh-CN" sz="2000" dirty="0" smtClean="0">
                  <a:solidFill>
                    <a:schemeClr val="bg1"/>
                  </a:solidFill>
                </a:rPr>
                <a:t>很大</a:t>
              </a:r>
              <a:r>
                <a:rPr lang="zh-CN" altLang="en-US" sz="2000" dirty="0" smtClean="0">
                  <a:solidFill>
                    <a:schemeClr val="bg1"/>
                  </a:solidFill>
                </a:rPr>
                <a:t>差距</a:t>
              </a:r>
              <a:endParaRPr lang="zh-CN" altLang="en-US" sz="2000" b="1" dirty="0">
                <a:solidFill>
                  <a:schemeClr val="bg1"/>
                </a:solidFill>
                <a:latin typeface="+mj-ea"/>
                <a:ea typeface="+mj-ea"/>
              </a:endParaRPr>
            </a:p>
          </p:txBody>
        </p:sp>
      </p:grpSp>
      <p:sp>
        <p:nvSpPr>
          <p:cNvPr id="78" name="标题 1">
            <a:extLst>
              <a:ext uri="{FF2B5EF4-FFF2-40B4-BE49-F238E27FC236}">
                <a16:creationId xmlns:a16="http://schemas.microsoft.com/office/drawing/2014/main" xmlns="" id="{4953ECAE-C430-47FB-A2C5-57B030D77F9B}"/>
              </a:ext>
            </a:extLst>
          </p:cNvPr>
          <p:cNvSpPr>
            <a:spLocks noGrp="1"/>
          </p:cNvSpPr>
          <p:nvPr>
            <p:ph type="title"/>
          </p:nvPr>
        </p:nvSpPr>
        <p:spPr>
          <a:xfrm>
            <a:off x="578680" y="322886"/>
            <a:ext cx="7863029" cy="440676"/>
          </a:xfrm>
        </p:spPr>
        <p:txBody>
          <a:bodyPr/>
          <a:lstStyle/>
          <a:p>
            <a:r>
              <a:rPr lang="zh-CN" altLang="en-US" sz="2800" dirty="0" smtClean="0">
                <a:latin typeface="+mn-ea"/>
                <a:ea typeface="+mn-ea"/>
              </a:rPr>
              <a:t>问题与不足</a:t>
            </a:r>
            <a:endParaRPr lang="zh-CN" altLang="en-US" sz="2800" dirty="0">
              <a:latin typeface="+mn-ea"/>
              <a:ea typeface="+mn-ea"/>
            </a:endParaRPr>
          </a:p>
        </p:txBody>
      </p:sp>
    </p:spTree>
    <p:extLst>
      <p:ext uri="{BB962C8B-B14F-4D97-AF65-F5344CB8AC3E}">
        <p14:creationId xmlns:p14="http://schemas.microsoft.com/office/powerpoint/2010/main" val="17099860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形状 11"/>
          <p:cNvSpPr/>
          <p:nvPr/>
        </p:nvSpPr>
        <p:spPr>
          <a:xfrm>
            <a:off x="4191001" y="0"/>
            <a:ext cx="7708899" cy="6858000"/>
          </a:xfrm>
          <a:custGeom>
            <a:avLst/>
            <a:gdLst>
              <a:gd name="connsiteX0" fmla="*/ 766061 w 7708899"/>
              <a:gd name="connsiteY0" fmla="*/ 0 h 6858000"/>
              <a:gd name="connsiteX1" fmla="*/ 7708899 w 7708899"/>
              <a:gd name="connsiteY1" fmla="*/ 0 h 6858000"/>
              <a:gd name="connsiteX2" fmla="*/ 7708899 w 7708899"/>
              <a:gd name="connsiteY2" fmla="*/ 6858000 h 6858000"/>
              <a:gd name="connsiteX3" fmla="*/ 766061 w 7708899"/>
              <a:gd name="connsiteY3" fmla="*/ 6858000 h 6858000"/>
              <a:gd name="connsiteX4" fmla="*/ 632750 w 7708899"/>
              <a:gd name="connsiteY4" fmla="*/ 6563124 h 6858000"/>
              <a:gd name="connsiteX5" fmla="*/ 0 w 7708899"/>
              <a:gd name="connsiteY5" fmla="*/ 3429000 h 6858000"/>
              <a:gd name="connsiteX6" fmla="*/ 632750 w 7708899"/>
              <a:gd name="connsiteY6" fmla="*/ 2948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8899" h="6858000">
                <a:moveTo>
                  <a:pt x="766061" y="0"/>
                </a:moveTo>
                <a:lnTo>
                  <a:pt x="7708899" y="0"/>
                </a:lnTo>
                <a:lnTo>
                  <a:pt x="7708899" y="6858000"/>
                </a:lnTo>
                <a:lnTo>
                  <a:pt x="766061" y="6858000"/>
                </a:lnTo>
                <a:lnTo>
                  <a:pt x="632750" y="6563124"/>
                </a:lnTo>
                <a:cubicBezTo>
                  <a:pt x="225307" y="5599820"/>
                  <a:pt x="0" y="4540722"/>
                  <a:pt x="0" y="3429000"/>
                </a:cubicBezTo>
                <a:cubicBezTo>
                  <a:pt x="0" y="2317279"/>
                  <a:pt x="225307" y="1258180"/>
                  <a:pt x="632750" y="294876"/>
                </a:cubicBezTo>
                <a:close/>
              </a:path>
            </a:pathLst>
          </a:cu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23" name="图片 22" descr="图片包含 树, 建筑物, 天空, 户外&#10;&#10;已生成极高可信度的说明"/>
          <p:cNvPicPr>
            <a:picLocks noChangeAspect="1"/>
          </p:cNvPicPr>
          <p:nvPr/>
        </p:nvPicPr>
        <p:blipFill rotWithShape="1">
          <a:blip r:embed="rId3" cstate="hqprint"/>
          <a:srcRect/>
          <a:stretch>
            <a:fillRect/>
          </a:stretch>
        </p:blipFill>
        <p:spPr>
          <a:xfrm>
            <a:off x="4503422" y="0"/>
            <a:ext cx="7677811" cy="6858000"/>
          </a:xfrm>
          <a:custGeom>
            <a:avLst/>
            <a:gdLst>
              <a:gd name="connsiteX0" fmla="*/ 734973 w 7677811"/>
              <a:gd name="connsiteY0" fmla="*/ 0 h 6858000"/>
              <a:gd name="connsiteX1" fmla="*/ 7677811 w 7677811"/>
              <a:gd name="connsiteY1" fmla="*/ 0 h 6858000"/>
              <a:gd name="connsiteX2" fmla="*/ 7677811 w 7677811"/>
              <a:gd name="connsiteY2" fmla="*/ 6858000 h 6858000"/>
              <a:gd name="connsiteX3" fmla="*/ 734973 w 7677811"/>
              <a:gd name="connsiteY3" fmla="*/ 6858000 h 6858000"/>
              <a:gd name="connsiteX4" fmla="*/ 601662 w 7677811"/>
              <a:gd name="connsiteY4" fmla="*/ 6563124 h 6858000"/>
              <a:gd name="connsiteX5" fmla="*/ 10483 w 7677811"/>
              <a:gd name="connsiteY5" fmla="*/ 4252250 h 6858000"/>
              <a:gd name="connsiteX6" fmla="*/ 0 w 7677811"/>
              <a:gd name="connsiteY6" fmla="*/ 4114396 h 6858000"/>
              <a:gd name="connsiteX7" fmla="*/ 0 w 7677811"/>
              <a:gd name="connsiteY7" fmla="*/ 2743604 h 6858000"/>
              <a:gd name="connsiteX8" fmla="*/ 10483 w 7677811"/>
              <a:gd name="connsiteY8" fmla="*/ 2605751 h 6858000"/>
              <a:gd name="connsiteX9" fmla="*/ 601662 w 7677811"/>
              <a:gd name="connsiteY9" fmla="*/ 2948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77811" h="6858000">
                <a:moveTo>
                  <a:pt x="734973" y="0"/>
                </a:moveTo>
                <a:lnTo>
                  <a:pt x="7677811" y="0"/>
                </a:lnTo>
                <a:lnTo>
                  <a:pt x="7677811" y="6858000"/>
                </a:lnTo>
                <a:lnTo>
                  <a:pt x="734973" y="6858000"/>
                </a:lnTo>
                <a:lnTo>
                  <a:pt x="601662" y="6563124"/>
                </a:lnTo>
                <a:cubicBezTo>
                  <a:pt x="296080" y="5840646"/>
                  <a:pt x="92949" y="5064284"/>
                  <a:pt x="10483" y="4252250"/>
                </a:cubicBezTo>
                <a:lnTo>
                  <a:pt x="0" y="4114396"/>
                </a:lnTo>
                <a:lnTo>
                  <a:pt x="0" y="2743604"/>
                </a:lnTo>
                <a:lnTo>
                  <a:pt x="10483" y="2605751"/>
                </a:lnTo>
                <a:cubicBezTo>
                  <a:pt x="92949" y="1793717"/>
                  <a:pt x="296080" y="1017354"/>
                  <a:pt x="601662" y="294876"/>
                </a:cubicBezTo>
                <a:close/>
              </a:path>
            </a:pathLst>
          </a:custGeom>
        </p:spPr>
      </p:pic>
      <p:sp>
        <p:nvSpPr>
          <p:cNvPr id="10" name="任意多边形: 形状 9"/>
          <p:cNvSpPr/>
          <p:nvPr/>
        </p:nvSpPr>
        <p:spPr>
          <a:xfrm>
            <a:off x="4419066" y="0"/>
            <a:ext cx="7708899" cy="6858000"/>
          </a:xfrm>
          <a:custGeom>
            <a:avLst/>
            <a:gdLst>
              <a:gd name="connsiteX0" fmla="*/ 766061 w 7708899"/>
              <a:gd name="connsiteY0" fmla="*/ 0 h 6858000"/>
              <a:gd name="connsiteX1" fmla="*/ 7708899 w 7708899"/>
              <a:gd name="connsiteY1" fmla="*/ 0 h 6858000"/>
              <a:gd name="connsiteX2" fmla="*/ 7708899 w 7708899"/>
              <a:gd name="connsiteY2" fmla="*/ 6858000 h 6858000"/>
              <a:gd name="connsiteX3" fmla="*/ 766061 w 7708899"/>
              <a:gd name="connsiteY3" fmla="*/ 6858000 h 6858000"/>
              <a:gd name="connsiteX4" fmla="*/ 632750 w 7708899"/>
              <a:gd name="connsiteY4" fmla="*/ 6563124 h 6858000"/>
              <a:gd name="connsiteX5" fmla="*/ 0 w 7708899"/>
              <a:gd name="connsiteY5" fmla="*/ 3429000 h 6858000"/>
              <a:gd name="connsiteX6" fmla="*/ 632750 w 7708899"/>
              <a:gd name="connsiteY6" fmla="*/ 2948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8899" h="6858000">
                <a:moveTo>
                  <a:pt x="766061" y="0"/>
                </a:moveTo>
                <a:lnTo>
                  <a:pt x="7708899" y="0"/>
                </a:lnTo>
                <a:lnTo>
                  <a:pt x="7708899" y="6858000"/>
                </a:lnTo>
                <a:lnTo>
                  <a:pt x="766061" y="6858000"/>
                </a:lnTo>
                <a:lnTo>
                  <a:pt x="632750" y="6563124"/>
                </a:lnTo>
                <a:cubicBezTo>
                  <a:pt x="225307" y="5599820"/>
                  <a:pt x="0" y="4540722"/>
                  <a:pt x="0" y="3429000"/>
                </a:cubicBezTo>
                <a:cubicBezTo>
                  <a:pt x="0" y="2317279"/>
                  <a:pt x="225307" y="1258180"/>
                  <a:pt x="632750" y="294876"/>
                </a:cubicBezTo>
                <a:close/>
              </a:path>
            </a:pathLst>
          </a:custGeom>
          <a:gradFill flip="none" rotWithShape="1">
            <a:gsLst>
              <a:gs pos="0">
                <a:srgbClr val="FF0000">
                  <a:alpha val="82000"/>
                </a:srgbClr>
              </a:gs>
              <a:gs pos="100000">
                <a:srgbClr val="9E0000">
                  <a:alpha val="60000"/>
                </a:srgbClr>
              </a:gs>
            </a:gsLst>
            <a:lin ang="15600000" scaled="0"/>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DIN"/>
              <a:ea typeface="微软雅黑 Light" panose="020B0502040204020203" charset="-122"/>
              <a:cs typeface="+mn-cs"/>
            </a:endParaRPr>
          </a:p>
        </p:txBody>
      </p:sp>
      <p:sp>
        <p:nvSpPr>
          <p:cNvPr id="5" name="任意多边形: 形状 4"/>
          <p:cNvSpPr/>
          <p:nvPr/>
        </p:nvSpPr>
        <p:spPr>
          <a:xfrm>
            <a:off x="1617663" y="2134872"/>
            <a:ext cx="1253414" cy="2579411"/>
          </a:xfrm>
          <a:custGeom>
            <a:avLst/>
            <a:gdLst>
              <a:gd name="connsiteX0" fmla="*/ 1219200 w 1219200"/>
              <a:gd name="connsiteY0" fmla="*/ 520700 h 2882900"/>
              <a:gd name="connsiteX1" fmla="*/ 1219200 w 1219200"/>
              <a:gd name="connsiteY1" fmla="*/ 457200 h 2882900"/>
              <a:gd name="connsiteX2" fmla="*/ 1219200 w 1219200"/>
              <a:gd name="connsiteY2" fmla="*/ 0 h 2882900"/>
              <a:gd name="connsiteX3" fmla="*/ 0 w 1219200"/>
              <a:gd name="connsiteY3" fmla="*/ 0 h 2882900"/>
              <a:gd name="connsiteX4" fmla="*/ 0 w 1219200"/>
              <a:gd name="connsiteY4" fmla="*/ 2882900 h 2882900"/>
              <a:gd name="connsiteX5" fmla="*/ 939800 w 1219200"/>
              <a:gd name="connsiteY5" fmla="*/ 2882900 h 2882900"/>
              <a:gd name="connsiteX0-1" fmla="*/ 1219200 w 1219200"/>
              <a:gd name="connsiteY0-2" fmla="*/ 1219200 h 2882900"/>
              <a:gd name="connsiteX1-3" fmla="*/ 1219200 w 1219200"/>
              <a:gd name="connsiteY1-4" fmla="*/ 457200 h 2882900"/>
              <a:gd name="connsiteX2-5" fmla="*/ 1219200 w 1219200"/>
              <a:gd name="connsiteY2-6" fmla="*/ 0 h 2882900"/>
              <a:gd name="connsiteX3-7" fmla="*/ 0 w 1219200"/>
              <a:gd name="connsiteY3-8" fmla="*/ 0 h 2882900"/>
              <a:gd name="connsiteX4-9" fmla="*/ 0 w 1219200"/>
              <a:gd name="connsiteY4-10" fmla="*/ 2882900 h 2882900"/>
              <a:gd name="connsiteX5-11" fmla="*/ 939800 w 1219200"/>
              <a:gd name="connsiteY5-12" fmla="*/ 2882900 h 2882900"/>
              <a:gd name="connsiteX0-13" fmla="*/ 1219200 w 1219200"/>
              <a:gd name="connsiteY0-14" fmla="*/ 1219200 h 2889250"/>
              <a:gd name="connsiteX1-15" fmla="*/ 1219200 w 1219200"/>
              <a:gd name="connsiteY1-16" fmla="*/ 457200 h 2889250"/>
              <a:gd name="connsiteX2-17" fmla="*/ 1219200 w 1219200"/>
              <a:gd name="connsiteY2-18" fmla="*/ 0 h 2889250"/>
              <a:gd name="connsiteX3-19" fmla="*/ 0 w 1219200"/>
              <a:gd name="connsiteY3-20" fmla="*/ 0 h 2889250"/>
              <a:gd name="connsiteX4-21" fmla="*/ 0 w 1219200"/>
              <a:gd name="connsiteY4-22" fmla="*/ 2882900 h 2889250"/>
              <a:gd name="connsiteX5-23" fmla="*/ 381000 w 1219200"/>
              <a:gd name="connsiteY5-24" fmla="*/ 2889250 h 2889250"/>
              <a:gd name="connsiteX0-25" fmla="*/ 1345053 w 1345053"/>
              <a:gd name="connsiteY0-26" fmla="*/ 223520 h 2889250"/>
              <a:gd name="connsiteX1-27" fmla="*/ 1219200 w 1345053"/>
              <a:gd name="connsiteY1-28" fmla="*/ 457200 h 2889250"/>
              <a:gd name="connsiteX2-29" fmla="*/ 1219200 w 1345053"/>
              <a:gd name="connsiteY2-30" fmla="*/ 0 h 2889250"/>
              <a:gd name="connsiteX3-31" fmla="*/ 0 w 1345053"/>
              <a:gd name="connsiteY3-32" fmla="*/ 0 h 2889250"/>
              <a:gd name="connsiteX4-33" fmla="*/ 0 w 1345053"/>
              <a:gd name="connsiteY4-34" fmla="*/ 2882900 h 2889250"/>
              <a:gd name="connsiteX5-35" fmla="*/ 381000 w 1345053"/>
              <a:gd name="connsiteY5-36" fmla="*/ 2889250 h 2889250"/>
              <a:gd name="connsiteX0-37" fmla="*/ 1219200 w 1219200"/>
              <a:gd name="connsiteY0-38" fmla="*/ 457200 h 2889250"/>
              <a:gd name="connsiteX1-39" fmla="*/ 1219200 w 1219200"/>
              <a:gd name="connsiteY1-40" fmla="*/ 0 h 2889250"/>
              <a:gd name="connsiteX2-41" fmla="*/ 0 w 1219200"/>
              <a:gd name="connsiteY2-42" fmla="*/ 0 h 2889250"/>
              <a:gd name="connsiteX3-43" fmla="*/ 0 w 1219200"/>
              <a:gd name="connsiteY3-44" fmla="*/ 2882900 h 2889250"/>
              <a:gd name="connsiteX4-45" fmla="*/ 381000 w 1219200"/>
              <a:gd name="connsiteY4-46" fmla="*/ 2889250 h 2889250"/>
              <a:gd name="connsiteX0-47" fmla="*/ 1213582 w 1219200"/>
              <a:gd name="connsiteY0-48" fmla="*/ 254000 h 2889250"/>
              <a:gd name="connsiteX1-49" fmla="*/ 1219200 w 1219200"/>
              <a:gd name="connsiteY1-50" fmla="*/ 0 h 2889250"/>
              <a:gd name="connsiteX2-51" fmla="*/ 0 w 1219200"/>
              <a:gd name="connsiteY2-52" fmla="*/ 0 h 2889250"/>
              <a:gd name="connsiteX3-53" fmla="*/ 0 w 1219200"/>
              <a:gd name="connsiteY3-54" fmla="*/ 2882900 h 2889250"/>
              <a:gd name="connsiteX4-55" fmla="*/ 381000 w 1219200"/>
              <a:gd name="connsiteY4-56" fmla="*/ 2889250 h 2889250"/>
              <a:gd name="connsiteX0-57" fmla="*/ 1222010 w 1222010"/>
              <a:gd name="connsiteY0-58" fmla="*/ 260350 h 2889250"/>
              <a:gd name="connsiteX1-59" fmla="*/ 1219200 w 1222010"/>
              <a:gd name="connsiteY1-60" fmla="*/ 0 h 2889250"/>
              <a:gd name="connsiteX2-61" fmla="*/ 0 w 1222010"/>
              <a:gd name="connsiteY2-62" fmla="*/ 0 h 2889250"/>
              <a:gd name="connsiteX3-63" fmla="*/ 0 w 1222010"/>
              <a:gd name="connsiteY3-64" fmla="*/ 2882900 h 2889250"/>
              <a:gd name="connsiteX4-65" fmla="*/ 381000 w 1222010"/>
              <a:gd name="connsiteY4-66" fmla="*/ 2889250 h 2889250"/>
              <a:gd name="connsiteX0-67" fmla="*/ 1216392 w 1219324"/>
              <a:gd name="connsiteY0-68" fmla="*/ 260350 h 2889250"/>
              <a:gd name="connsiteX1-69" fmla="*/ 1219200 w 1219324"/>
              <a:gd name="connsiteY1-70" fmla="*/ 0 h 2889250"/>
              <a:gd name="connsiteX2-71" fmla="*/ 0 w 1219324"/>
              <a:gd name="connsiteY2-72" fmla="*/ 0 h 2889250"/>
              <a:gd name="connsiteX3-73" fmla="*/ 0 w 1219324"/>
              <a:gd name="connsiteY3-74" fmla="*/ 2882900 h 2889250"/>
              <a:gd name="connsiteX4-75" fmla="*/ 381000 w 1219324"/>
              <a:gd name="connsiteY4-76" fmla="*/ 2889250 h 2889250"/>
              <a:gd name="connsiteX0-77" fmla="*/ 1219201 w 1219470"/>
              <a:gd name="connsiteY0-78" fmla="*/ 260350 h 2889250"/>
              <a:gd name="connsiteX1-79" fmla="*/ 1219200 w 1219470"/>
              <a:gd name="connsiteY1-80" fmla="*/ 0 h 2889250"/>
              <a:gd name="connsiteX2-81" fmla="*/ 0 w 1219470"/>
              <a:gd name="connsiteY2-82" fmla="*/ 0 h 2889250"/>
              <a:gd name="connsiteX3-83" fmla="*/ 0 w 1219470"/>
              <a:gd name="connsiteY3-84" fmla="*/ 2882900 h 2889250"/>
              <a:gd name="connsiteX4-85" fmla="*/ 381000 w 1219470"/>
              <a:gd name="connsiteY4-86" fmla="*/ 2889250 h 28892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470" h="2889250">
                <a:moveTo>
                  <a:pt x="1219201" y="260350"/>
                </a:moveTo>
                <a:cubicBezTo>
                  <a:pt x="1218264" y="173567"/>
                  <a:pt x="1220137" y="86783"/>
                  <a:pt x="1219200" y="0"/>
                </a:cubicBezTo>
                <a:lnTo>
                  <a:pt x="0" y="0"/>
                </a:lnTo>
                <a:lnTo>
                  <a:pt x="0" y="2882900"/>
                </a:lnTo>
                <a:lnTo>
                  <a:pt x="381000" y="2889250"/>
                </a:lnTo>
              </a:path>
            </a:pathLst>
          </a:custGeom>
          <a:noFill/>
          <a:ln w="19050">
            <a:solidFill>
              <a:srgbClr val="F11F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25" name="任意多边形: 形状 24"/>
          <p:cNvSpPr/>
          <p:nvPr/>
        </p:nvSpPr>
        <p:spPr>
          <a:xfrm>
            <a:off x="2398659" y="2673628"/>
            <a:ext cx="571500" cy="1646682"/>
          </a:xfrm>
          <a:custGeom>
            <a:avLst/>
            <a:gdLst/>
            <a:ahLst/>
            <a:cxnLst/>
            <a:rect l="l" t="t" r="r" b="b"/>
            <a:pathLst>
              <a:path w="571500" h="1646682">
                <a:moveTo>
                  <a:pt x="60198" y="1235202"/>
                </a:moveTo>
                <a:cubicBezTo>
                  <a:pt x="90345" y="1244664"/>
                  <a:pt x="116729" y="1256602"/>
                  <a:pt x="139351" y="1271016"/>
                </a:cubicBezTo>
                <a:cubicBezTo>
                  <a:pt x="161973" y="1285431"/>
                  <a:pt x="180547" y="1302703"/>
                  <a:pt x="195072" y="1322832"/>
                </a:cubicBezTo>
                <a:lnTo>
                  <a:pt x="115824" y="1382268"/>
                </a:lnTo>
                <a:close/>
                <a:moveTo>
                  <a:pt x="368046" y="914400"/>
                </a:moveTo>
                <a:lnTo>
                  <a:pt x="467106" y="914400"/>
                </a:lnTo>
                <a:lnTo>
                  <a:pt x="467106" y="1185672"/>
                </a:lnTo>
                <a:lnTo>
                  <a:pt x="561594" y="1185672"/>
                </a:lnTo>
                <a:lnTo>
                  <a:pt x="561594" y="1200912"/>
                </a:lnTo>
                <a:lnTo>
                  <a:pt x="320040" y="1200912"/>
                </a:lnTo>
                <a:lnTo>
                  <a:pt x="320040" y="1252728"/>
                </a:lnTo>
                <a:cubicBezTo>
                  <a:pt x="332264" y="1269857"/>
                  <a:pt x="344964" y="1286272"/>
                  <a:pt x="358140" y="1301972"/>
                </a:cubicBezTo>
                <a:cubicBezTo>
                  <a:pt x="371316" y="1317673"/>
                  <a:pt x="384778" y="1332754"/>
                  <a:pt x="398526" y="1347216"/>
                </a:cubicBezTo>
                <a:lnTo>
                  <a:pt x="446532" y="1235964"/>
                </a:lnTo>
                <a:lnTo>
                  <a:pt x="525780" y="1305306"/>
                </a:lnTo>
                <a:lnTo>
                  <a:pt x="416052" y="1365504"/>
                </a:lnTo>
                <a:cubicBezTo>
                  <a:pt x="464058" y="1412875"/>
                  <a:pt x="515874" y="1453007"/>
                  <a:pt x="571500" y="1485900"/>
                </a:cubicBezTo>
                <a:lnTo>
                  <a:pt x="493014" y="1588770"/>
                </a:lnTo>
                <a:cubicBezTo>
                  <a:pt x="453755" y="1554702"/>
                  <a:pt x="419688" y="1514253"/>
                  <a:pt x="390811" y="1467422"/>
                </a:cubicBezTo>
                <a:cubicBezTo>
                  <a:pt x="361934" y="1420590"/>
                  <a:pt x="338344" y="1366044"/>
                  <a:pt x="320040" y="1303782"/>
                </a:cubicBezTo>
                <a:lnTo>
                  <a:pt x="320040" y="1572768"/>
                </a:lnTo>
                <a:cubicBezTo>
                  <a:pt x="319516" y="1595327"/>
                  <a:pt x="310087" y="1612884"/>
                  <a:pt x="291751" y="1625441"/>
                </a:cubicBezTo>
                <a:cubicBezTo>
                  <a:pt x="273415" y="1637999"/>
                  <a:pt x="249317" y="1645079"/>
                  <a:pt x="219456" y="1646682"/>
                </a:cubicBezTo>
                <a:lnTo>
                  <a:pt x="219456" y="1607820"/>
                </a:lnTo>
                <a:lnTo>
                  <a:pt x="126492" y="1543812"/>
                </a:lnTo>
                <a:lnTo>
                  <a:pt x="219456" y="1543812"/>
                </a:lnTo>
                <a:lnTo>
                  <a:pt x="219456" y="1402842"/>
                </a:lnTo>
                <a:lnTo>
                  <a:pt x="39624" y="1556766"/>
                </a:lnTo>
                <a:lnTo>
                  <a:pt x="0" y="1456944"/>
                </a:lnTo>
                <a:lnTo>
                  <a:pt x="219456" y="1376172"/>
                </a:lnTo>
                <a:lnTo>
                  <a:pt x="219456" y="1200912"/>
                </a:lnTo>
                <a:lnTo>
                  <a:pt x="762" y="1200912"/>
                </a:lnTo>
                <a:lnTo>
                  <a:pt x="762" y="1185672"/>
                </a:lnTo>
                <a:lnTo>
                  <a:pt x="368046" y="1185672"/>
                </a:lnTo>
                <a:lnTo>
                  <a:pt x="368046" y="1078230"/>
                </a:lnTo>
                <a:lnTo>
                  <a:pt x="79248" y="1078230"/>
                </a:lnTo>
                <a:lnTo>
                  <a:pt x="79248" y="1062990"/>
                </a:lnTo>
                <a:lnTo>
                  <a:pt x="368046" y="1062990"/>
                </a:lnTo>
                <a:lnTo>
                  <a:pt x="368046" y="949452"/>
                </a:lnTo>
                <a:lnTo>
                  <a:pt x="70104" y="949452"/>
                </a:lnTo>
                <a:lnTo>
                  <a:pt x="70104" y="934212"/>
                </a:lnTo>
                <a:lnTo>
                  <a:pt x="368046" y="934212"/>
                </a:lnTo>
                <a:close/>
                <a:moveTo>
                  <a:pt x="176784" y="451104"/>
                </a:moveTo>
                <a:lnTo>
                  <a:pt x="176784" y="627126"/>
                </a:lnTo>
                <a:lnTo>
                  <a:pt x="394716" y="627126"/>
                </a:lnTo>
                <a:lnTo>
                  <a:pt x="394716" y="451104"/>
                </a:lnTo>
                <a:close/>
                <a:moveTo>
                  <a:pt x="176784" y="246126"/>
                </a:moveTo>
                <a:lnTo>
                  <a:pt x="176784" y="435864"/>
                </a:lnTo>
                <a:lnTo>
                  <a:pt x="394716" y="435864"/>
                </a:lnTo>
                <a:lnTo>
                  <a:pt x="394716" y="246126"/>
                </a:lnTo>
                <a:close/>
                <a:moveTo>
                  <a:pt x="176784" y="40386"/>
                </a:moveTo>
                <a:lnTo>
                  <a:pt x="176784" y="230886"/>
                </a:lnTo>
                <a:lnTo>
                  <a:pt x="394716" y="230886"/>
                </a:lnTo>
                <a:lnTo>
                  <a:pt x="394716" y="40386"/>
                </a:lnTo>
                <a:close/>
                <a:moveTo>
                  <a:pt x="69342" y="0"/>
                </a:moveTo>
                <a:lnTo>
                  <a:pt x="176784" y="0"/>
                </a:lnTo>
                <a:lnTo>
                  <a:pt x="176784" y="25146"/>
                </a:lnTo>
                <a:lnTo>
                  <a:pt x="394716" y="25146"/>
                </a:lnTo>
                <a:lnTo>
                  <a:pt x="394716" y="0"/>
                </a:lnTo>
                <a:lnTo>
                  <a:pt x="502158" y="0"/>
                </a:lnTo>
                <a:lnTo>
                  <a:pt x="502158" y="694944"/>
                </a:lnTo>
                <a:lnTo>
                  <a:pt x="394716" y="694944"/>
                </a:lnTo>
                <a:lnTo>
                  <a:pt x="394716" y="642366"/>
                </a:lnTo>
                <a:lnTo>
                  <a:pt x="176784" y="642366"/>
                </a:lnTo>
                <a:lnTo>
                  <a:pt x="176784" y="694944"/>
                </a:lnTo>
                <a:lnTo>
                  <a:pt x="69342" y="694944"/>
                </a:ln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6000" b="0" i="0" u="none" strike="noStrike" kern="1200" cap="none" spc="0" normalizeH="0" baseline="0" noProof="0" dirty="0">
              <a:ln>
                <a:noFill/>
              </a:ln>
              <a:solidFill>
                <a:prstClr val="black"/>
              </a:solidFill>
              <a:effectLst/>
              <a:uLnTx/>
              <a:uFillTx/>
              <a:latin typeface="造字工房朗宋（非商用）常规体" pitchFamily="50" charset="-122"/>
              <a:ea typeface="造字工房朗宋（非商用）常规体" pitchFamily="50" charset="-122"/>
              <a:cs typeface="+mn-cs"/>
            </a:endParaRPr>
          </a:p>
        </p:txBody>
      </p:sp>
      <p:sp>
        <p:nvSpPr>
          <p:cNvPr id="29" name="任意多边形: 形状 28"/>
          <p:cNvSpPr/>
          <p:nvPr/>
        </p:nvSpPr>
        <p:spPr>
          <a:xfrm>
            <a:off x="2170593" y="4543723"/>
            <a:ext cx="1027631" cy="227991"/>
          </a:xfrm>
          <a:custGeom>
            <a:avLst/>
            <a:gdLst>
              <a:gd name="connsiteX0" fmla="*/ 691111 w 1027631"/>
              <a:gd name="connsiteY0" fmla="*/ 96921 h 227991"/>
              <a:gd name="connsiteX1" fmla="*/ 684602 w 1027631"/>
              <a:gd name="connsiteY1" fmla="*/ 97917 h 227991"/>
              <a:gd name="connsiteX2" fmla="*/ 677515 w 1027631"/>
              <a:gd name="connsiteY2" fmla="*/ 102413 h 227991"/>
              <a:gd name="connsiteX3" fmla="*/ 670086 w 1027631"/>
              <a:gd name="connsiteY3" fmla="*/ 117844 h 227991"/>
              <a:gd name="connsiteX4" fmla="*/ 667457 w 1027631"/>
              <a:gd name="connsiteY4" fmla="*/ 145390 h 227991"/>
              <a:gd name="connsiteX5" fmla="*/ 711327 w 1027631"/>
              <a:gd name="connsiteY5" fmla="*/ 145390 h 227991"/>
              <a:gd name="connsiteX6" fmla="*/ 708774 w 1027631"/>
              <a:gd name="connsiteY6" fmla="*/ 117844 h 227991"/>
              <a:gd name="connsiteX7" fmla="*/ 702792 w 1027631"/>
              <a:gd name="connsiteY7" fmla="*/ 102413 h 227991"/>
              <a:gd name="connsiteX8" fmla="*/ 696887 w 1027631"/>
              <a:gd name="connsiteY8" fmla="*/ 97917 h 227991"/>
              <a:gd name="connsiteX9" fmla="*/ 253719 w 1027631"/>
              <a:gd name="connsiteY9" fmla="*/ 96885 h 227991"/>
              <a:gd name="connsiteX10" fmla="*/ 246642 w 1027631"/>
              <a:gd name="connsiteY10" fmla="*/ 97917 h 227991"/>
              <a:gd name="connsiteX11" fmla="*/ 239365 w 1027631"/>
              <a:gd name="connsiteY11" fmla="*/ 102413 h 227991"/>
              <a:gd name="connsiteX12" fmla="*/ 231441 w 1027631"/>
              <a:gd name="connsiteY12" fmla="*/ 121882 h 227991"/>
              <a:gd name="connsiteX13" fmla="*/ 229002 w 1027631"/>
              <a:gd name="connsiteY13" fmla="*/ 157582 h 227991"/>
              <a:gd name="connsiteX14" fmla="*/ 231441 w 1027631"/>
              <a:gd name="connsiteY14" fmla="*/ 194767 h 227991"/>
              <a:gd name="connsiteX15" fmla="*/ 239365 w 1027631"/>
              <a:gd name="connsiteY15" fmla="*/ 212751 h 227991"/>
              <a:gd name="connsiteX16" fmla="*/ 246642 w 1027631"/>
              <a:gd name="connsiteY16" fmla="*/ 217246 h 227991"/>
              <a:gd name="connsiteX17" fmla="*/ 253719 w 1027631"/>
              <a:gd name="connsiteY17" fmla="*/ 218279 h 227991"/>
              <a:gd name="connsiteX18" fmla="*/ 261099 w 1027631"/>
              <a:gd name="connsiteY18" fmla="*/ 217246 h 227991"/>
              <a:gd name="connsiteX19" fmla="*/ 268300 w 1027631"/>
              <a:gd name="connsiteY19" fmla="*/ 212751 h 227991"/>
              <a:gd name="connsiteX20" fmla="*/ 276225 w 1027631"/>
              <a:gd name="connsiteY20" fmla="*/ 194767 h 227991"/>
              <a:gd name="connsiteX21" fmla="*/ 278663 w 1027631"/>
              <a:gd name="connsiteY21" fmla="*/ 157582 h 227991"/>
              <a:gd name="connsiteX22" fmla="*/ 276225 w 1027631"/>
              <a:gd name="connsiteY22" fmla="*/ 121882 h 227991"/>
              <a:gd name="connsiteX23" fmla="*/ 268300 w 1027631"/>
              <a:gd name="connsiteY23" fmla="*/ 102413 h 227991"/>
              <a:gd name="connsiteX24" fmla="*/ 261099 w 1027631"/>
              <a:gd name="connsiteY24" fmla="*/ 97917 h 227991"/>
              <a:gd name="connsiteX25" fmla="*/ 853973 w 1027631"/>
              <a:gd name="connsiteY25" fmla="*/ 89916 h 227991"/>
              <a:gd name="connsiteX26" fmla="*/ 855341 w 1027631"/>
              <a:gd name="connsiteY26" fmla="*/ 90491 h 227991"/>
              <a:gd name="connsiteX27" fmla="*/ 857652 w 1027631"/>
              <a:gd name="connsiteY27" fmla="*/ 89916 h 227991"/>
              <a:gd name="connsiteX28" fmla="*/ 889732 w 1027631"/>
              <a:gd name="connsiteY28" fmla="*/ 103404 h 227991"/>
              <a:gd name="connsiteX29" fmla="*/ 901239 w 1027631"/>
              <a:gd name="connsiteY29" fmla="*/ 141123 h 227991"/>
              <a:gd name="connsiteX30" fmla="*/ 901239 w 1027631"/>
              <a:gd name="connsiteY30" fmla="*/ 215799 h 227991"/>
              <a:gd name="connsiteX31" fmla="*/ 911885 w 1027631"/>
              <a:gd name="connsiteY31" fmla="*/ 215799 h 227991"/>
              <a:gd name="connsiteX32" fmla="*/ 915564 w 1027631"/>
              <a:gd name="connsiteY32" fmla="*/ 215799 h 227991"/>
              <a:gd name="connsiteX33" fmla="*/ 917088 w 1027631"/>
              <a:gd name="connsiteY33" fmla="*/ 217323 h 227991"/>
              <a:gd name="connsiteX34" fmla="*/ 917088 w 1027631"/>
              <a:gd name="connsiteY34" fmla="*/ 220980 h 227991"/>
              <a:gd name="connsiteX35" fmla="*/ 915564 w 1027631"/>
              <a:gd name="connsiteY35" fmla="*/ 222504 h 227991"/>
              <a:gd name="connsiteX36" fmla="*/ 911885 w 1027631"/>
              <a:gd name="connsiteY36" fmla="*/ 222504 h 227991"/>
              <a:gd name="connsiteX37" fmla="*/ 860395 w 1027631"/>
              <a:gd name="connsiteY37" fmla="*/ 222504 h 227991"/>
              <a:gd name="connsiteX38" fmla="*/ 856716 w 1027631"/>
              <a:gd name="connsiteY38" fmla="*/ 222504 h 227991"/>
              <a:gd name="connsiteX39" fmla="*/ 855192 w 1027631"/>
              <a:gd name="connsiteY39" fmla="*/ 220980 h 227991"/>
              <a:gd name="connsiteX40" fmla="*/ 855192 w 1027631"/>
              <a:gd name="connsiteY40" fmla="*/ 217323 h 227991"/>
              <a:gd name="connsiteX41" fmla="*/ 856716 w 1027631"/>
              <a:gd name="connsiteY41" fmla="*/ 215799 h 227991"/>
              <a:gd name="connsiteX42" fmla="*/ 860395 w 1027631"/>
              <a:gd name="connsiteY42" fmla="*/ 215799 h 227991"/>
              <a:gd name="connsiteX43" fmla="*/ 870737 w 1027631"/>
              <a:gd name="connsiteY43" fmla="*/ 215799 h 227991"/>
              <a:gd name="connsiteX44" fmla="*/ 870737 w 1027631"/>
              <a:gd name="connsiteY44" fmla="*/ 125273 h 227991"/>
              <a:gd name="connsiteX45" fmla="*/ 865441 w 1027631"/>
              <a:gd name="connsiteY45" fmla="*/ 103518 h 227991"/>
              <a:gd name="connsiteX46" fmla="*/ 855464 w 1027631"/>
              <a:gd name="connsiteY46" fmla="*/ 97519 h 227991"/>
              <a:gd name="connsiteX47" fmla="*/ 840164 w 1027631"/>
              <a:gd name="connsiteY47" fmla="*/ 103785 h 227991"/>
              <a:gd name="connsiteX48" fmla="*/ 830220 w 1027631"/>
              <a:gd name="connsiteY48" fmla="*/ 122835 h 227991"/>
              <a:gd name="connsiteX49" fmla="*/ 830220 w 1027631"/>
              <a:gd name="connsiteY49" fmla="*/ 215799 h 227991"/>
              <a:gd name="connsiteX50" fmla="*/ 840562 w 1027631"/>
              <a:gd name="connsiteY50" fmla="*/ 215799 h 227991"/>
              <a:gd name="connsiteX51" fmla="*/ 844241 w 1027631"/>
              <a:gd name="connsiteY51" fmla="*/ 215799 h 227991"/>
              <a:gd name="connsiteX52" fmla="*/ 845765 w 1027631"/>
              <a:gd name="connsiteY52" fmla="*/ 217323 h 227991"/>
              <a:gd name="connsiteX53" fmla="*/ 845765 w 1027631"/>
              <a:gd name="connsiteY53" fmla="*/ 220980 h 227991"/>
              <a:gd name="connsiteX54" fmla="*/ 844241 w 1027631"/>
              <a:gd name="connsiteY54" fmla="*/ 222504 h 227991"/>
              <a:gd name="connsiteX55" fmla="*/ 840562 w 1027631"/>
              <a:gd name="connsiteY55" fmla="*/ 222504 h 227991"/>
              <a:gd name="connsiteX56" fmla="*/ 788463 w 1027631"/>
              <a:gd name="connsiteY56" fmla="*/ 222504 h 227991"/>
              <a:gd name="connsiteX57" fmla="*/ 784784 w 1027631"/>
              <a:gd name="connsiteY57" fmla="*/ 222504 h 227991"/>
              <a:gd name="connsiteX58" fmla="*/ 783260 w 1027631"/>
              <a:gd name="connsiteY58" fmla="*/ 220980 h 227991"/>
              <a:gd name="connsiteX59" fmla="*/ 783260 w 1027631"/>
              <a:gd name="connsiteY59" fmla="*/ 217323 h 227991"/>
              <a:gd name="connsiteX60" fmla="*/ 784784 w 1027631"/>
              <a:gd name="connsiteY60" fmla="*/ 215799 h 227991"/>
              <a:gd name="connsiteX61" fmla="*/ 788463 w 1027631"/>
              <a:gd name="connsiteY61" fmla="*/ 215799 h 227991"/>
              <a:gd name="connsiteX62" fmla="*/ 799414 w 1027631"/>
              <a:gd name="connsiteY62" fmla="*/ 215799 h 227991"/>
              <a:gd name="connsiteX63" fmla="*/ 799414 w 1027631"/>
              <a:gd name="connsiteY63" fmla="*/ 99060 h 227991"/>
              <a:gd name="connsiteX64" fmla="*/ 788463 w 1027631"/>
              <a:gd name="connsiteY64" fmla="*/ 99060 h 227991"/>
              <a:gd name="connsiteX65" fmla="*/ 784784 w 1027631"/>
              <a:gd name="connsiteY65" fmla="*/ 99060 h 227991"/>
              <a:gd name="connsiteX66" fmla="*/ 783679 w 1027631"/>
              <a:gd name="connsiteY66" fmla="*/ 98679 h 227991"/>
              <a:gd name="connsiteX67" fmla="*/ 783260 w 1027631"/>
              <a:gd name="connsiteY67" fmla="*/ 97841 h 227991"/>
              <a:gd name="connsiteX68" fmla="*/ 783260 w 1027631"/>
              <a:gd name="connsiteY68" fmla="*/ 94183 h 227991"/>
              <a:gd name="connsiteX69" fmla="*/ 784784 w 1027631"/>
              <a:gd name="connsiteY69" fmla="*/ 92659 h 227991"/>
              <a:gd name="connsiteX70" fmla="*/ 788463 w 1027631"/>
              <a:gd name="connsiteY70" fmla="*/ 92659 h 227991"/>
              <a:gd name="connsiteX71" fmla="*/ 825017 w 1027631"/>
              <a:gd name="connsiteY71" fmla="*/ 92659 h 227991"/>
              <a:gd name="connsiteX72" fmla="*/ 828696 w 1027631"/>
              <a:gd name="connsiteY72" fmla="*/ 92659 h 227991"/>
              <a:gd name="connsiteX73" fmla="*/ 830220 w 1027631"/>
              <a:gd name="connsiteY73" fmla="*/ 94183 h 227991"/>
              <a:gd name="connsiteX74" fmla="*/ 830220 w 1027631"/>
              <a:gd name="connsiteY74" fmla="*/ 102747 h 227991"/>
              <a:gd name="connsiteX75" fmla="*/ 838657 w 1027631"/>
              <a:gd name="connsiteY75" fmla="*/ 93726 h 227991"/>
              <a:gd name="connsiteX76" fmla="*/ 853973 w 1027631"/>
              <a:gd name="connsiteY76" fmla="*/ 89916 h 227991"/>
              <a:gd name="connsiteX77" fmla="*/ 689381 w 1027631"/>
              <a:gd name="connsiteY77" fmla="*/ 89916 h 227991"/>
              <a:gd name="connsiteX78" fmla="*/ 690835 w 1027631"/>
              <a:gd name="connsiteY78" fmla="*/ 90478 h 227991"/>
              <a:gd name="connsiteX79" fmla="*/ 693060 w 1027631"/>
              <a:gd name="connsiteY79" fmla="*/ 89916 h 227991"/>
              <a:gd name="connsiteX80" fmla="*/ 720312 w 1027631"/>
              <a:gd name="connsiteY80" fmla="*/ 100449 h 227991"/>
              <a:gd name="connsiteX81" fmla="*/ 736116 w 1027631"/>
              <a:gd name="connsiteY81" fmla="*/ 124189 h 227991"/>
              <a:gd name="connsiteX82" fmla="*/ 741219 w 1027631"/>
              <a:gd name="connsiteY82" fmla="*/ 149352 h 227991"/>
              <a:gd name="connsiteX83" fmla="*/ 738780 w 1027631"/>
              <a:gd name="connsiteY83" fmla="*/ 151791 h 227991"/>
              <a:gd name="connsiteX84" fmla="*/ 735101 w 1027631"/>
              <a:gd name="connsiteY84" fmla="*/ 151791 h 227991"/>
              <a:gd name="connsiteX85" fmla="*/ 667152 w 1027631"/>
              <a:gd name="connsiteY85" fmla="*/ 151791 h 227991"/>
              <a:gd name="connsiteX86" fmla="*/ 667152 w 1027631"/>
              <a:gd name="connsiteY86" fmla="*/ 157582 h 227991"/>
              <a:gd name="connsiteX87" fmla="*/ 669476 w 1027631"/>
              <a:gd name="connsiteY87" fmla="*/ 194767 h 227991"/>
              <a:gd name="connsiteX88" fmla="*/ 677515 w 1027631"/>
              <a:gd name="connsiteY88" fmla="*/ 212751 h 227991"/>
              <a:gd name="connsiteX89" fmla="*/ 684602 w 1027631"/>
              <a:gd name="connsiteY89" fmla="*/ 217246 h 227991"/>
              <a:gd name="connsiteX90" fmla="*/ 690624 w 1027631"/>
              <a:gd name="connsiteY90" fmla="*/ 218169 h 227991"/>
              <a:gd name="connsiteX91" fmla="*/ 713346 w 1027631"/>
              <a:gd name="connsiteY91" fmla="*/ 211341 h 227991"/>
              <a:gd name="connsiteX92" fmla="*/ 730224 w 1027631"/>
              <a:gd name="connsiteY92" fmla="*/ 192939 h 227991"/>
              <a:gd name="connsiteX93" fmla="*/ 731444 w 1027631"/>
              <a:gd name="connsiteY93" fmla="*/ 192062 h 227991"/>
              <a:gd name="connsiteX94" fmla="*/ 732663 w 1027631"/>
              <a:gd name="connsiteY94" fmla="*/ 192329 h 227991"/>
              <a:gd name="connsiteX95" fmla="*/ 733602 w 1027631"/>
              <a:gd name="connsiteY95" fmla="*/ 193268 h 227991"/>
              <a:gd name="connsiteX96" fmla="*/ 733903 w 1027631"/>
              <a:gd name="connsiteY96" fmla="*/ 192939 h 227991"/>
              <a:gd name="connsiteX97" fmla="*/ 735123 w 1027631"/>
              <a:gd name="connsiteY97" fmla="*/ 192062 h 227991"/>
              <a:gd name="connsiteX98" fmla="*/ 736342 w 1027631"/>
              <a:gd name="connsiteY98" fmla="*/ 192329 h 227991"/>
              <a:gd name="connsiteX99" fmla="*/ 738171 w 1027631"/>
              <a:gd name="connsiteY99" fmla="*/ 194158 h 227991"/>
              <a:gd name="connsiteX100" fmla="*/ 738399 w 1027631"/>
              <a:gd name="connsiteY100" fmla="*/ 194958 h 227991"/>
              <a:gd name="connsiteX101" fmla="*/ 738171 w 1027631"/>
              <a:gd name="connsiteY101" fmla="*/ 195987 h 227991"/>
              <a:gd name="connsiteX102" fmla="*/ 719044 w 1027631"/>
              <a:gd name="connsiteY102" fmla="*/ 217132 h 227991"/>
              <a:gd name="connsiteX103" fmla="*/ 693060 w 1027631"/>
              <a:gd name="connsiteY103" fmla="*/ 225247 h 227991"/>
              <a:gd name="connsiteX104" fmla="*/ 691026 w 1027631"/>
              <a:gd name="connsiteY104" fmla="*/ 224734 h 227991"/>
              <a:gd name="connsiteX105" fmla="*/ 689381 w 1027631"/>
              <a:gd name="connsiteY105" fmla="*/ 225247 h 227991"/>
              <a:gd name="connsiteX106" fmla="*/ 651091 w 1027631"/>
              <a:gd name="connsiteY106" fmla="*/ 205359 h 227991"/>
              <a:gd name="connsiteX107" fmla="*/ 635432 w 1027631"/>
              <a:gd name="connsiteY107" fmla="*/ 157582 h 227991"/>
              <a:gd name="connsiteX108" fmla="*/ 651091 w 1027631"/>
              <a:gd name="connsiteY108" fmla="*/ 109804 h 227991"/>
              <a:gd name="connsiteX109" fmla="*/ 689381 w 1027631"/>
              <a:gd name="connsiteY109" fmla="*/ 89916 h 227991"/>
              <a:gd name="connsiteX110" fmla="*/ 425348 w 1027631"/>
              <a:gd name="connsiteY110" fmla="*/ 89916 h 227991"/>
              <a:gd name="connsiteX111" fmla="*/ 426716 w 1027631"/>
              <a:gd name="connsiteY111" fmla="*/ 90491 h 227991"/>
              <a:gd name="connsiteX112" fmla="*/ 429027 w 1027631"/>
              <a:gd name="connsiteY112" fmla="*/ 89916 h 227991"/>
              <a:gd name="connsiteX113" fmla="*/ 461107 w 1027631"/>
              <a:gd name="connsiteY113" fmla="*/ 103404 h 227991"/>
              <a:gd name="connsiteX114" fmla="*/ 472614 w 1027631"/>
              <a:gd name="connsiteY114" fmla="*/ 141123 h 227991"/>
              <a:gd name="connsiteX115" fmla="*/ 472614 w 1027631"/>
              <a:gd name="connsiteY115" fmla="*/ 215799 h 227991"/>
              <a:gd name="connsiteX116" fmla="*/ 483260 w 1027631"/>
              <a:gd name="connsiteY116" fmla="*/ 215799 h 227991"/>
              <a:gd name="connsiteX117" fmla="*/ 486939 w 1027631"/>
              <a:gd name="connsiteY117" fmla="*/ 215799 h 227991"/>
              <a:gd name="connsiteX118" fmla="*/ 488463 w 1027631"/>
              <a:gd name="connsiteY118" fmla="*/ 217323 h 227991"/>
              <a:gd name="connsiteX119" fmla="*/ 488463 w 1027631"/>
              <a:gd name="connsiteY119" fmla="*/ 220980 h 227991"/>
              <a:gd name="connsiteX120" fmla="*/ 486939 w 1027631"/>
              <a:gd name="connsiteY120" fmla="*/ 222504 h 227991"/>
              <a:gd name="connsiteX121" fmla="*/ 483260 w 1027631"/>
              <a:gd name="connsiteY121" fmla="*/ 222504 h 227991"/>
              <a:gd name="connsiteX122" fmla="*/ 431770 w 1027631"/>
              <a:gd name="connsiteY122" fmla="*/ 222504 h 227991"/>
              <a:gd name="connsiteX123" fmla="*/ 428091 w 1027631"/>
              <a:gd name="connsiteY123" fmla="*/ 222504 h 227991"/>
              <a:gd name="connsiteX124" fmla="*/ 426567 w 1027631"/>
              <a:gd name="connsiteY124" fmla="*/ 220980 h 227991"/>
              <a:gd name="connsiteX125" fmla="*/ 426567 w 1027631"/>
              <a:gd name="connsiteY125" fmla="*/ 217323 h 227991"/>
              <a:gd name="connsiteX126" fmla="*/ 428091 w 1027631"/>
              <a:gd name="connsiteY126" fmla="*/ 215799 h 227991"/>
              <a:gd name="connsiteX127" fmla="*/ 431770 w 1027631"/>
              <a:gd name="connsiteY127" fmla="*/ 215799 h 227991"/>
              <a:gd name="connsiteX128" fmla="*/ 442112 w 1027631"/>
              <a:gd name="connsiteY128" fmla="*/ 215799 h 227991"/>
              <a:gd name="connsiteX129" fmla="*/ 442112 w 1027631"/>
              <a:gd name="connsiteY129" fmla="*/ 125273 h 227991"/>
              <a:gd name="connsiteX130" fmla="*/ 436816 w 1027631"/>
              <a:gd name="connsiteY130" fmla="*/ 103518 h 227991"/>
              <a:gd name="connsiteX131" fmla="*/ 426839 w 1027631"/>
              <a:gd name="connsiteY131" fmla="*/ 97519 h 227991"/>
              <a:gd name="connsiteX132" fmla="*/ 411539 w 1027631"/>
              <a:gd name="connsiteY132" fmla="*/ 103785 h 227991"/>
              <a:gd name="connsiteX133" fmla="*/ 401595 w 1027631"/>
              <a:gd name="connsiteY133" fmla="*/ 122835 h 227991"/>
              <a:gd name="connsiteX134" fmla="*/ 401595 w 1027631"/>
              <a:gd name="connsiteY134" fmla="*/ 215799 h 227991"/>
              <a:gd name="connsiteX135" fmla="*/ 411937 w 1027631"/>
              <a:gd name="connsiteY135" fmla="*/ 215799 h 227991"/>
              <a:gd name="connsiteX136" fmla="*/ 415616 w 1027631"/>
              <a:gd name="connsiteY136" fmla="*/ 215799 h 227991"/>
              <a:gd name="connsiteX137" fmla="*/ 417140 w 1027631"/>
              <a:gd name="connsiteY137" fmla="*/ 217323 h 227991"/>
              <a:gd name="connsiteX138" fmla="*/ 417140 w 1027631"/>
              <a:gd name="connsiteY138" fmla="*/ 220980 h 227991"/>
              <a:gd name="connsiteX139" fmla="*/ 415616 w 1027631"/>
              <a:gd name="connsiteY139" fmla="*/ 222504 h 227991"/>
              <a:gd name="connsiteX140" fmla="*/ 411937 w 1027631"/>
              <a:gd name="connsiteY140" fmla="*/ 222504 h 227991"/>
              <a:gd name="connsiteX141" fmla="*/ 359838 w 1027631"/>
              <a:gd name="connsiteY141" fmla="*/ 222504 h 227991"/>
              <a:gd name="connsiteX142" fmla="*/ 356159 w 1027631"/>
              <a:gd name="connsiteY142" fmla="*/ 222504 h 227991"/>
              <a:gd name="connsiteX143" fmla="*/ 354635 w 1027631"/>
              <a:gd name="connsiteY143" fmla="*/ 220980 h 227991"/>
              <a:gd name="connsiteX144" fmla="*/ 354635 w 1027631"/>
              <a:gd name="connsiteY144" fmla="*/ 217323 h 227991"/>
              <a:gd name="connsiteX145" fmla="*/ 356159 w 1027631"/>
              <a:gd name="connsiteY145" fmla="*/ 215799 h 227991"/>
              <a:gd name="connsiteX146" fmla="*/ 359838 w 1027631"/>
              <a:gd name="connsiteY146" fmla="*/ 215799 h 227991"/>
              <a:gd name="connsiteX147" fmla="*/ 370789 w 1027631"/>
              <a:gd name="connsiteY147" fmla="*/ 215799 h 227991"/>
              <a:gd name="connsiteX148" fmla="*/ 370789 w 1027631"/>
              <a:gd name="connsiteY148" fmla="*/ 99060 h 227991"/>
              <a:gd name="connsiteX149" fmla="*/ 359838 w 1027631"/>
              <a:gd name="connsiteY149" fmla="*/ 99060 h 227991"/>
              <a:gd name="connsiteX150" fmla="*/ 356159 w 1027631"/>
              <a:gd name="connsiteY150" fmla="*/ 99060 h 227991"/>
              <a:gd name="connsiteX151" fmla="*/ 355054 w 1027631"/>
              <a:gd name="connsiteY151" fmla="*/ 98679 h 227991"/>
              <a:gd name="connsiteX152" fmla="*/ 354635 w 1027631"/>
              <a:gd name="connsiteY152" fmla="*/ 97841 h 227991"/>
              <a:gd name="connsiteX153" fmla="*/ 354635 w 1027631"/>
              <a:gd name="connsiteY153" fmla="*/ 94183 h 227991"/>
              <a:gd name="connsiteX154" fmla="*/ 356159 w 1027631"/>
              <a:gd name="connsiteY154" fmla="*/ 92659 h 227991"/>
              <a:gd name="connsiteX155" fmla="*/ 359838 w 1027631"/>
              <a:gd name="connsiteY155" fmla="*/ 92659 h 227991"/>
              <a:gd name="connsiteX156" fmla="*/ 396392 w 1027631"/>
              <a:gd name="connsiteY156" fmla="*/ 92659 h 227991"/>
              <a:gd name="connsiteX157" fmla="*/ 400071 w 1027631"/>
              <a:gd name="connsiteY157" fmla="*/ 92659 h 227991"/>
              <a:gd name="connsiteX158" fmla="*/ 401595 w 1027631"/>
              <a:gd name="connsiteY158" fmla="*/ 94183 h 227991"/>
              <a:gd name="connsiteX159" fmla="*/ 401595 w 1027631"/>
              <a:gd name="connsiteY159" fmla="*/ 102747 h 227991"/>
              <a:gd name="connsiteX160" fmla="*/ 410032 w 1027631"/>
              <a:gd name="connsiteY160" fmla="*/ 93726 h 227991"/>
              <a:gd name="connsiteX161" fmla="*/ 425348 w 1027631"/>
              <a:gd name="connsiteY161" fmla="*/ 89916 h 227991"/>
              <a:gd name="connsiteX162" fmla="*/ 251841 w 1027631"/>
              <a:gd name="connsiteY162" fmla="*/ 89916 h 227991"/>
              <a:gd name="connsiteX163" fmla="*/ 253690 w 1027631"/>
              <a:gd name="connsiteY163" fmla="*/ 90376 h 227991"/>
              <a:gd name="connsiteX164" fmla="*/ 255520 w 1027631"/>
              <a:gd name="connsiteY164" fmla="*/ 89916 h 227991"/>
              <a:gd name="connsiteX165" fmla="*/ 294534 w 1027631"/>
              <a:gd name="connsiteY165" fmla="*/ 109804 h 227991"/>
              <a:gd name="connsiteX166" fmla="*/ 310689 w 1027631"/>
              <a:gd name="connsiteY166" fmla="*/ 157582 h 227991"/>
              <a:gd name="connsiteX167" fmla="*/ 294534 w 1027631"/>
              <a:gd name="connsiteY167" fmla="*/ 205359 h 227991"/>
              <a:gd name="connsiteX168" fmla="*/ 255520 w 1027631"/>
              <a:gd name="connsiteY168" fmla="*/ 225247 h 227991"/>
              <a:gd name="connsiteX169" fmla="*/ 253690 w 1027631"/>
              <a:gd name="connsiteY169" fmla="*/ 224787 h 227991"/>
              <a:gd name="connsiteX170" fmla="*/ 251841 w 1027631"/>
              <a:gd name="connsiteY170" fmla="*/ 225247 h 227991"/>
              <a:gd name="connsiteX171" fmla="*/ 213245 w 1027631"/>
              <a:gd name="connsiteY171" fmla="*/ 205359 h 227991"/>
              <a:gd name="connsiteX172" fmla="*/ 197282 w 1027631"/>
              <a:gd name="connsiteY172" fmla="*/ 157582 h 227991"/>
              <a:gd name="connsiteX173" fmla="*/ 213245 w 1027631"/>
              <a:gd name="connsiteY173" fmla="*/ 109804 h 227991"/>
              <a:gd name="connsiteX174" fmla="*/ 251841 w 1027631"/>
              <a:gd name="connsiteY174" fmla="*/ 89916 h 227991"/>
              <a:gd name="connsiteX175" fmla="*/ 998182 w 1027631"/>
              <a:gd name="connsiteY175" fmla="*/ 42101 h 227991"/>
              <a:gd name="connsiteX176" fmla="*/ 999210 w 1027631"/>
              <a:gd name="connsiteY176" fmla="*/ 43587 h 227991"/>
              <a:gd name="connsiteX177" fmla="*/ 999210 w 1027631"/>
              <a:gd name="connsiteY177" fmla="*/ 43819 h 227991"/>
              <a:gd name="connsiteX178" fmla="*/ 1000146 w 1027631"/>
              <a:gd name="connsiteY178" fmla="*/ 42672 h 227991"/>
              <a:gd name="connsiteX179" fmla="*/ 1001861 w 1027631"/>
              <a:gd name="connsiteY179" fmla="*/ 42101 h 227991"/>
              <a:gd name="connsiteX180" fmla="*/ 1002889 w 1027631"/>
              <a:gd name="connsiteY180" fmla="*/ 43587 h 227991"/>
              <a:gd name="connsiteX181" fmla="*/ 1002889 w 1027631"/>
              <a:gd name="connsiteY181" fmla="*/ 92659 h 227991"/>
              <a:gd name="connsiteX182" fmla="*/ 1020546 w 1027631"/>
              <a:gd name="connsiteY182" fmla="*/ 92659 h 227991"/>
              <a:gd name="connsiteX183" fmla="*/ 1024225 w 1027631"/>
              <a:gd name="connsiteY183" fmla="*/ 92659 h 227991"/>
              <a:gd name="connsiteX184" fmla="*/ 1025749 w 1027631"/>
              <a:gd name="connsiteY184" fmla="*/ 94183 h 227991"/>
              <a:gd name="connsiteX185" fmla="*/ 1025749 w 1027631"/>
              <a:gd name="connsiteY185" fmla="*/ 97841 h 227991"/>
              <a:gd name="connsiteX186" fmla="*/ 1025330 w 1027631"/>
              <a:gd name="connsiteY186" fmla="*/ 98679 h 227991"/>
              <a:gd name="connsiteX187" fmla="*/ 1024225 w 1027631"/>
              <a:gd name="connsiteY187" fmla="*/ 99060 h 227991"/>
              <a:gd name="connsiteX188" fmla="*/ 1020546 w 1027631"/>
              <a:gd name="connsiteY188" fmla="*/ 99060 h 227991"/>
              <a:gd name="connsiteX189" fmla="*/ 1002889 w 1027631"/>
              <a:gd name="connsiteY189" fmla="*/ 99060 h 227991"/>
              <a:gd name="connsiteX190" fmla="*/ 1002889 w 1027631"/>
              <a:gd name="connsiteY190" fmla="*/ 208179 h 227991"/>
              <a:gd name="connsiteX191" fmla="*/ 1004375 w 1027631"/>
              <a:gd name="connsiteY191" fmla="*/ 213513 h 227991"/>
              <a:gd name="connsiteX192" fmla="*/ 1006207 w 1027631"/>
              <a:gd name="connsiteY192" fmla="*/ 214281 h 227991"/>
              <a:gd name="connsiteX193" fmla="*/ 1013307 w 1027631"/>
              <a:gd name="connsiteY193" fmla="*/ 210007 h 227991"/>
              <a:gd name="connsiteX194" fmla="*/ 1019632 w 1027631"/>
              <a:gd name="connsiteY194" fmla="*/ 195682 h 227991"/>
              <a:gd name="connsiteX195" fmla="*/ 1020470 w 1027631"/>
              <a:gd name="connsiteY195" fmla="*/ 194653 h 227991"/>
              <a:gd name="connsiteX196" fmla="*/ 1021766 w 1027631"/>
              <a:gd name="connsiteY196" fmla="*/ 194767 h 227991"/>
              <a:gd name="connsiteX197" fmla="*/ 1022375 w 1027631"/>
              <a:gd name="connsiteY197" fmla="*/ 195072 h 227991"/>
              <a:gd name="connsiteX198" fmla="*/ 1023412 w 1027631"/>
              <a:gd name="connsiteY198" fmla="*/ 195559 h 227991"/>
              <a:gd name="connsiteX199" fmla="*/ 1024149 w 1027631"/>
              <a:gd name="connsiteY199" fmla="*/ 194653 h 227991"/>
              <a:gd name="connsiteX200" fmla="*/ 1025445 w 1027631"/>
              <a:gd name="connsiteY200" fmla="*/ 194767 h 227991"/>
              <a:gd name="connsiteX201" fmla="*/ 1026054 w 1027631"/>
              <a:gd name="connsiteY201" fmla="*/ 195072 h 227991"/>
              <a:gd name="connsiteX202" fmla="*/ 1027273 w 1027631"/>
              <a:gd name="connsiteY202" fmla="*/ 195644 h 227991"/>
              <a:gd name="connsiteX203" fmla="*/ 1027578 w 1027631"/>
              <a:gd name="connsiteY203" fmla="*/ 196901 h 227991"/>
              <a:gd name="connsiteX204" fmla="*/ 1018853 w 1027631"/>
              <a:gd name="connsiteY204" fmla="*/ 217132 h 227991"/>
              <a:gd name="connsiteX205" fmla="*/ 999841 w 1027631"/>
              <a:gd name="connsiteY205" fmla="*/ 225247 h 227991"/>
              <a:gd name="connsiteX206" fmla="*/ 997992 w 1027631"/>
              <a:gd name="connsiteY206" fmla="*/ 224466 h 227991"/>
              <a:gd name="connsiteX207" fmla="*/ 996162 w 1027631"/>
              <a:gd name="connsiteY207" fmla="*/ 225247 h 227991"/>
              <a:gd name="connsiteX208" fmla="*/ 977951 w 1027631"/>
              <a:gd name="connsiteY208" fmla="*/ 217551 h 227991"/>
              <a:gd name="connsiteX209" fmla="*/ 972083 w 1027631"/>
              <a:gd name="connsiteY209" fmla="*/ 194767 h 227991"/>
              <a:gd name="connsiteX210" fmla="*/ 972083 w 1027631"/>
              <a:gd name="connsiteY210" fmla="*/ 99060 h 227991"/>
              <a:gd name="connsiteX211" fmla="*/ 957474 w 1027631"/>
              <a:gd name="connsiteY211" fmla="*/ 99060 h 227991"/>
              <a:gd name="connsiteX212" fmla="*/ 953795 w 1027631"/>
              <a:gd name="connsiteY212" fmla="*/ 99060 h 227991"/>
              <a:gd name="connsiteX213" fmla="*/ 952690 w 1027631"/>
              <a:gd name="connsiteY213" fmla="*/ 98679 h 227991"/>
              <a:gd name="connsiteX214" fmla="*/ 952271 w 1027631"/>
              <a:gd name="connsiteY214" fmla="*/ 97841 h 227991"/>
              <a:gd name="connsiteX215" fmla="*/ 952271 w 1027631"/>
              <a:gd name="connsiteY215" fmla="*/ 94183 h 227991"/>
              <a:gd name="connsiteX216" fmla="*/ 953795 w 1027631"/>
              <a:gd name="connsiteY216" fmla="*/ 92659 h 227991"/>
              <a:gd name="connsiteX217" fmla="*/ 957474 w 1027631"/>
              <a:gd name="connsiteY217" fmla="*/ 92659 h 227991"/>
              <a:gd name="connsiteX218" fmla="*/ 972083 w 1027631"/>
              <a:gd name="connsiteY218" fmla="*/ 92659 h 227991"/>
              <a:gd name="connsiteX219" fmla="*/ 972083 w 1027631"/>
              <a:gd name="connsiteY219" fmla="*/ 62789 h 227991"/>
              <a:gd name="connsiteX220" fmla="*/ 972464 w 1027631"/>
              <a:gd name="connsiteY220" fmla="*/ 61798 h 227991"/>
              <a:gd name="connsiteX221" fmla="*/ 973302 w 1027631"/>
              <a:gd name="connsiteY221" fmla="*/ 61265 h 227991"/>
              <a:gd name="connsiteX222" fmla="*/ 986828 w 1027631"/>
              <a:gd name="connsiteY222" fmla="*/ 54483 h 227991"/>
              <a:gd name="connsiteX223" fmla="*/ 996467 w 1027631"/>
              <a:gd name="connsiteY223" fmla="*/ 42672 h 227991"/>
              <a:gd name="connsiteX224" fmla="*/ 998182 w 1027631"/>
              <a:gd name="connsiteY224" fmla="*/ 42101 h 227991"/>
              <a:gd name="connsiteX225" fmla="*/ 569557 w 1027631"/>
              <a:gd name="connsiteY225" fmla="*/ 42101 h 227991"/>
              <a:gd name="connsiteX226" fmla="*/ 570585 w 1027631"/>
              <a:gd name="connsiteY226" fmla="*/ 43587 h 227991"/>
              <a:gd name="connsiteX227" fmla="*/ 570585 w 1027631"/>
              <a:gd name="connsiteY227" fmla="*/ 43819 h 227991"/>
              <a:gd name="connsiteX228" fmla="*/ 571521 w 1027631"/>
              <a:gd name="connsiteY228" fmla="*/ 42672 h 227991"/>
              <a:gd name="connsiteX229" fmla="*/ 573236 w 1027631"/>
              <a:gd name="connsiteY229" fmla="*/ 42101 h 227991"/>
              <a:gd name="connsiteX230" fmla="*/ 574264 w 1027631"/>
              <a:gd name="connsiteY230" fmla="*/ 43587 h 227991"/>
              <a:gd name="connsiteX231" fmla="*/ 574264 w 1027631"/>
              <a:gd name="connsiteY231" fmla="*/ 92659 h 227991"/>
              <a:gd name="connsiteX232" fmla="*/ 591921 w 1027631"/>
              <a:gd name="connsiteY232" fmla="*/ 92659 h 227991"/>
              <a:gd name="connsiteX233" fmla="*/ 595600 w 1027631"/>
              <a:gd name="connsiteY233" fmla="*/ 92659 h 227991"/>
              <a:gd name="connsiteX234" fmla="*/ 597124 w 1027631"/>
              <a:gd name="connsiteY234" fmla="*/ 94183 h 227991"/>
              <a:gd name="connsiteX235" fmla="*/ 597124 w 1027631"/>
              <a:gd name="connsiteY235" fmla="*/ 97841 h 227991"/>
              <a:gd name="connsiteX236" fmla="*/ 596705 w 1027631"/>
              <a:gd name="connsiteY236" fmla="*/ 98679 h 227991"/>
              <a:gd name="connsiteX237" fmla="*/ 595600 w 1027631"/>
              <a:gd name="connsiteY237" fmla="*/ 99060 h 227991"/>
              <a:gd name="connsiteX238" fmla="*/ 591921 w 1027631"/>
              <a:gd name="connsiteY238" fmla="*/ 99060 h 227991"/>
              <a:gd name="connsiteX239" fmla="*/ 574264 w 1027631"/>
              <a:gd name="connsiteY239" fmla="*/ 99060 h 227991"/>
              <a:gd name="connsiteX240" fmla="*/ 574264 w 1027631"/>
              <a:gd name="connsiteY240" fmla="*/ 208179 h 227991"/>
              <a:gd name="connsiteX241" fmla="*/ 575750 w 1027631"/>
              <a:gd name="connsiteY241" fmla="*/ 213513 h 227991"/>
              <a:gd name="connsiteX242" fmla="*/ 577582 w 1027631"/>
              <a:gd name="connsiteY242" fmla="*/ 214281 h 227991"/>
              <a:gd name="connsiteX243" fmla="*/ 584682 w 1027631"/>
              <a:gd name="connsiteY243" fmla="*/ 210007 h 227991"/>
              <a:gd name="connsiteX244" fmla="*/ 591007 w 1027631"/>
              <a:gd name="connsiteY244" fmla="*/ 195682 h 227991"/>
              <a:gd name="connsiteX245" fmla="*/ 591845 w 1027631"/>
              <a:gd name="connsiteY245" fmla="*/ 194653 h 227991"/>
              <a:gd name="connsiteX246" fmla="*/ 593141 w 1027631"/>
              <a:gd name="connsiteY246" fmla="*/ 194767 h 227991"/>
              <a:gd name="connsiteX247" fmla="*/ 593750 w 1027631"/>
              <a:gd name="connsiteY247" fmla="*/ 195072 h 227991"/>
              <a:gd name="connsiteX248" fmla="*/ 594787 w 1027631"/>
              <a:gd name="connsiteY248" fmla="*/ 195559 h 227991"/>
              <a:gd name="connsiteX249" fmla="*/ 595524 w 1027631"/>
              <a:gd name="connsiteY249" fmla="*/ 194653 h 227991"/>
              <a:gd name="connsiteX250" fmla="*/ 596820 w 1027631"/>
              <a:gd name="connsiteY250" fmla="*/ 194767 h 227991"/>
              <a:gd name="connsiteX251" fmla="*/ 597429 w 1027631"/>
              <a:gd name="connsiteY251" fmla="*/ 195072 h 227991"/>
              <a:gd name="connsiteX252" fmla="*/ 598648 w 1027631"/>
              <a:gd name="connsiteY252" fmla="*/ 195644 h 227991"/>
              <a:gd name="connsiteX253" fmla="*/ 598953 w 1027631"/>
              <a:gd name="connsiteY253" fmla="*/ 196901 h 227991"/>
              <a:gd name="connsiteX254" fmla="*/ 590228 w 1027631"/>
              <a:gd name="connsiteY254" fmla="*/ 217132 h 227991"/>
              <a:gd name="connsiteX255" fmla="*/ 571216 w 1027631"/>
              <a:gd name="connsiteY255" fmla="*/ 225247 h 227991"/>
              <a:gd name="connsiteX256" fmla="*/ 569367 w 1027631"/>
              <a:gd name="connsiteY256" fmla="*/ 224466 h 227991"/>
              <a:gd name="connsiteX257" fmla="*/ 567537 w 1027631"/>
              <a:gd name="connsiteY257" fmla="*/ 225247 h 227991"/>
              <a:gd name="connsiteX258" fmla="*/ 549326 w 1027631"/>
              <a:gd name="connsiteY258" fmla="*/ 217551 h 227991"/>
              <a:gd name="connsiteX259" fmla="*/ 543458 w 1027631"/>
              <a:gd name="connsiteY259" fmla="*/ 194767 h 227991"/>
              <a:gd name="connsiteX260" fmla="*/ 543458 w 1027631"/>
              <a:gd name="connsiteY260" fmla="*/ 99060 h 227991"/>
              <a:gd name="connsiteX261" fmla="*/ 528849 w 1027631"/>
              <a:gd name="connsiteY261" fmla="*/ 99060 h 227991"/>
              <a:gd name="connsiteX262" fmla="*/ 525170 w 1027631"/>
              <a:gd name="connsiteY262" fmla="*/ 99060 h 227991"/>
              <a:gd name="connsiteX263" fmla="*/ 524065 w 1027631"/>
              <a:gd name="connsiteY263" fmla="*/ 98679 h 227991"/>
              <a:gd name="connsiteX264" fmla="*/ 523646 w 1027631"/>
              <a:gd name="connsiteY264" fmla="*/ 97841 h 227991"/>
              <a:gd name="connsiteX265" fmla="*/ 523646 w 1027631"/>
              <a:gd name="connsiteY265" fmla="*/ 94183 h 227991"/>
              <a:gd name="connsiteX266" fmla="*/ 525170 w 1027631"/>
              <a:gd name="connsiteY266" fmla="*/ 92659 h 227991"/>
              <a:gd name="connsiteX267" fmla="*/ 528849 w 1027631"/>
              <a:gd name="connsiteY267" fmla="*/ 92659 h 227991"/>
              <a:gd name="connsiteX268" fmla="*/ 543458 w 1027631"/>
              <a:gd name="connsiteY268" fmla="*/ 92659 h 227991"/>
              <a:gd name="connsiteX269" fmla="*/ 543458 w 1027631"/>
              <a:gd name="connsiteY269" fmla="*/ 62789 h 227991"/>
              <a:gd name="connsiteX270" fmla="*/ 543839 w 1027631"/>
              <a:gd name="connsiteY270" fmla="*/ 61798 h 227991"/>
              <a:gd name="connsiteX271" fmla="*/ 544677 w 1027631"/>
              <a:gd name="connsiteY271" fmla="*/ 61265 h 227991"/>
              <a:gd name="connsiteX272" fmla="*/ 558203 w 1027631"/>
              <a:gd name="connsiteY272" fmla="*/ 54483 h 227991"/>
              <a:gd name="connsiteX273" fmla="*/ 567842 w 1027631"/>
              <a:gd name="connsiteY273" fmla="*/ 42672 h 227991"/>
              <a:gd name="connsiteX274" fmla="*/ 569557 w 1027631"/>
              <a:gd name="connsiteY274" fmla="*/ 42101 h 227991"/>
              <a:gd name="connsiteX275" fmla="*/ 85039 w 1027631"/>
              <a:gd name="connsiteY275" fmla="*/ 0 h 227991"/>
              <a:gd name="connsiteX276" fmla="*/ 87661 w 1027631"/>
              <a:gd name="connsiteY276" fmla="*/ 389 h 227991"/>
              <a:gd name="connsiteX277" fmla="*/ 88718 w 1027631"/>
              <a:gd name="connsiteY277" fmla="*/ 0 h 227991"/>
              <a:gd name="connsiteX278" fmla="*/ 104148 w 1027631"/>
              <a:gd name="connsiteY278" fmla="*/ 2286 h 227991"/>
              <a:gd name="connsiteX279" fmla="*/ 120722 w 1027631"/>
              <a:gd name="connsiteY279" fmla="*/ 9144 h 227991"/>
              <a:gd name="connsiteX280" fmla="*/ 129752 w 1027631"/>
              <a:gd name="connsiteY280" fmla="*/ 12764 h 227991"/>
              <a:gd name="connsiteX281" fmla="*/ 131236 w 1027631"/>
              <a:gd name="connsiteY281" fmla="*/ 13019 h 227991"/>
              <a:gd name="connsiteX282" fmla="*/ 134302 w 1027631"/>
              <a:gd name="connsiteY282" fmla="*/ 12154 h 227991"/>
              <a:gd name="connsiteX283" fmla="*/ 136245 w 1027631"/>
              <a:gd name="connsiteY283" fmla="*/ 8839 h 227991"/>
              <a:gd name="connsiteX284" fmla="*/ 136893 w 1027631"/>
              <a:gd name="connsiteY284" fmla="*/ 8001 h 227991"/>
              <a:gd name="connsiteX285" fmla="*/ 137769 w 1027631"/>
              <a:gd name="connsiteY285" fmla="*/ 7620 h 227991"/>
              <a:gd name="connsiteX286" fmla="*/ 140513 w 1027631"/>
              <a:gd name="connsiteY286" fmla="*/ 7620 h 227991"/>
              <a:gd name="connsiteX287" fmla="*/ 140797 w 1027631"/>
              <a:gd name="connsiteY287" fmla="*/ 7904 h 227991"/>
              <a:gd name="connsiteX288" fmla="*/ 141448 w 1027631"/>
              <a:gd name="connsiteY288" fmla="*/ 7620 h 227991"/>
              <a:gd name="connsiteX289" fmla="*/ 144192 w 1027631"/>
              <a:gd name="connsiteY289" fmla="*/ 7620 h 227991"/>
              <a:gd name="connsiteX290" fmla="*/ 145716 w 1027631"/>
              <a:gd name="connsiteY290" fmla="*/ 9144 h 227991"/>
              <a:gd name="connsiteX291" fmla="*/ 145716 w 1027631"/>
              <a:gd name="connsiteY291" fmla="*/ 71628 h 227991"/>
              <a:gd name="connsiteX292" fmla="*/ 144192 w 1027631"/>
              <a:gd name="connsiteY292" fmla="*/ 73152 h 227991"/>
              <a:gd name="connsiteX293" fmla="*/ 141448 w 1027631"/>
              <a:gd name="connsiteY293" fmla="*/ 73152 h 227991"/>
              <a:gd name="connsiteX294" fmla="*/ 140773 w 1027631"/>
              <a:gd name="connsiteY294" fmla="*/ 72892 h 227991"/>
              <a:gd name="connsiteX295" fmla="*/ 140513 w 1027631"/>
              <a:gd name="connsiteY295" fmla="*/ 73152 h 227991"/>
              <a:gd name="connsiteX296" fmla="*/ 137769 w 1027631"/>
              <a:gd name="connsiteY296" fmla="*/ 73152 h 227991"/>
              <a:gd name="connsiteX297" fmla="*/ 136779 w 1027631"/>
              <a:gd name="connsiteY297" fmla="*/ 72771 h 227991"/>
              <a:gd name="connsiteX298" fmla="*/ 136245 w 1027631"/>
              <a:gd name="connsiteY298" fmla="*/ 71933 h 227991"/>
              <a:gd name="connsiteX299" fmla="*/ 128332 w 1027631"/>
              <a:gd name="connsiteY299" fmla="*/ 40798 h 227991"/>
              <a:gd name="connsiteX300" fmla="*/ 111545 w 1027631"/>
              <a:gd name="connsiteY300" fmla="*/ 16505 h 227991"/>
              <a:gd name="connsiteX301" fmla="*/ 87030 w 1027631"/>
              <a:gd name="connsiteY301" fmla="*/ 7337 h 227991"/>
              <a:gd name="connsiteX302" fmla="*/ 64448 w 1027631"/>
              <a:gd name="connsiteY302" fmla="*/ 14478 h 227991"/>
              <a:gd name="connsiteX303" fmla="*/ 53361 w 1027631"/>
              <a:gd name="connsiteY303" fmla="*/ 28651 h 227991"/>
              <a:gd name="connsiteX304" fmla="*/ 53666 w 1027631"/>
              <a:gd name="connsiteY304" fmla="*/ 28651 h 227991"/>
              <a:gd name="connsiteX305" fmla="*/ 47051 w 1027631"/>
              <a:gd name="connsiteY305" fmla="*/ 53352 h 227991"/>
              <a:gd name="connsiteX306" fmla="*/ 44025 w 1027631"/>
              <a:gd name="connsiteY306" fmla="*/ 85028 h 227991"/>
              <a:gd name="connsiteX307" fmla="*/ 43303 w 1027631"/>
              <a:gd name="connsiteY307" fmla="*/ 115824 h 227991"/>
              <a:gd name="connsiteX308" fmla="*/ 44865 w 1027631"/>
              <a:gd name="connsiteY308" fmla="*/ 165278 h 227991"/>
              <a:gd name="connsiteX309" fmla="*/ 51228 w 1027631"/>
              <a:gd name="connsiteY309" fmla="*/ 195987 h 227991"/>
              <a:gd name="connsiteX310" fmla="*/ 64486 w 1027631"/>
              <a:gd name="connsiteY310" fmla="*/ 214808 h 227991"/>
              <a:gd name="connsiteX311" fmla="*/ 86509 w 1027631"/>
              <a:gd name="connsiteY311" fmla="*/ 220695 h 227991"/>
              <a:gd name="connsiteX312" fmla="*/ 120243 w 1027631"/>
              <a:gd name="connsiteY312" fmla="*/ 207150 h 227991"/>
              <a:gd name="connsiteX313" fmla="*/ 140817 w 1027631"/>
              <a:gd name="connsiteY313" fmla="*/ 159411 h 227991"/>
              <a:gd name="connsiteX314" fmla="*/ 141351 w 1027631"/>
              <a:gd name="connsiteY314" fmla="*/ 158572 h 227991"/>
              <a:gd name="connsiteX315" fmla="*/ 142341 w 1027631"/>
              <a:gd name="connsiteY315" fmla="*/ 158191 h 227991"/>
              <a:gd name="connsiteX316" fmla="*/ 145389 w 1027631"/>
              <a:gd name="connsiteY316" fmla="*/ 158191 h 227991"/>
              <a:gd name="connsiteX317" fmla="*/ 145564 w 1027631"/>
              <a:gd name="connsiteY317" fmla="*/ 158367 h 227991"/>
              <a:gd name="connsiteX318" fmla="*/ 146020 w 1027631"/>
              <a:gd name="connsiteY318" fmla="*/ 158191 h 227991"/>
              <a:gd name="connsiteX319" fmla="*/ 149068 w 1027631"/>
              <a:gd name="connsiteY319" fmla="*/ 158191 h 227991"/>
              <a:gd name="connsiteX320" fmla="*/ 150592 w 1027631"/>
              <a:gd name="connsiteY320" fmla="*/ 159715 h 227991"/>
              <a:gd name="connsiteX321" fmla="*/ 150592 w 1027631"/>
              <a:gd name="connsiteY321" fmla="*/ 223114 h 227991"/>
              <a:gd name="connsiteX322" fmla="*/ 149068 w 1027631"/>
              <a:gd name="connsiteY322" fmla="*/ 224638 h 227991"/>
              <a:gd name="connsiteX323" fmla="*/ 146020 w 1027631"/>
              <a:gd name="connsiteY323" fmla="*/ 224638 h 227991"/>
              <a:gd name="connsiteX324" fmla="*/ 145580 w 1027631"/>
              <a:gd name="connsiteY324" fmla="*/ 224447 h 227991"/>
              <a:gd name="connsiteX325" fmla="*/ 145389 w 1027631"/>
              <a:gd name="connsiteY325" fmla="*/ 224638 h 227991"/>
              <a:gd name="connsiteX326" fmla="*/ 142341 w 1027631"/>
              <a:gd name="connsiteY326" fmla="*/ 224638 h 227991"/>
              <a:gd name="connsiteX327" fmla="*/ 141465 w 1027631"/>
              <a:gd name="connsiteY327" fmla="*/ 224257 h 227991"/>
              <a:gd name="connsiteX328" fmla="*/ 140817 w 1027631"/>
              <a:gd name="connsiteY328" fmla="*/ 223419 h 227991"/>
              <a:gd name="connsiteX329" fmla="*/ 138265 w 1027631"/>
              <a:gd name="connsiteY329" fmla="*/ 220256 h 227991"/>
              <a:gd name="connsiteX330" fmla="*/ 133918 w 1027631"/>
              <a:gd name="connsiteY330" fmla="*/ 219453 h 227991"/>
              <a:gd name="connsiteX331" fmla="*/ 130285 w 1027631"/>
              <a:gd name="connsiteY331" fmla="*/ 219990 h 227991"/>
              <a:gd name="connsiteX332" fmla="*/ 120722 w 1027631"/>
              <a:gd name="connsiteY332" fmla="*/ 223114 h 227991"/>
              <a:gd name="connsiteX333" fmla="*/ 119503 w 1027631"/>
              <a:gd name="connsiteY333" fmla="*/ 223152 h 227991"/>
              <a:gd name="connsiteX334" fmla="*/ 118284 w 1027631"/>
              <a:gd name="connsiteY334" fmla="*/ 223419 h 227991"/>
              <a:gd name="connsiteX335" fmla="*/ 106625 w 1027631"/>
              <a:gd name="connsiteY335" fmla="*/ 226162 h 227991"/>
              <a:gd name="connsiteX336" fmla="*/ 89937 w 1027631"/>
              <a:gd name="connsiteY336" fmla="*/ 227991 h 227991"/>
              <a:gd name="connsiteX337" fmla="*/ 88962 w 1027631"/>
              <a:gd name="connsiteY337" fmla="*/ 227695 h 227991"/>
              <a:gd name="connsiteX338" fmla="*/ 86258 w 1027631"/>
              <a:gd name="connsiteY338" fmla="*/ 227991 h 227991"/>
              <a:gd name="connsiteX339" fmla="*/ 42627 w 1027631"/>
              <a:gd name="connsiteY339" fmla="*/ 214726 h 227991"/>
              <a:gd name="connsiteX340" fmla="*/ 11729 w 1027631"/>
              <a:gd name="connsiteY340" fmla="*/ 177145 h 227991"/>
              <a:gd name="connsiteX341" fmla="*/ 0 w 1027631"/>
              <a:gd name="connsiteY341" fmla="*/ 118567 h 227991"/>
              <a:gd name="connsiteX342" fmla="*/ 13919 w 1027631"/>
              <a:gd name="connsiteY342" fmla="*/ 54503 h 227991"/>
              <a:gd name="connsiteX343" fmla="*/ 46736 w 1027631"/>
              <a:gd name="connsiteY343" fmla="*/ 14077 h 227991"/>
              <a:gd name="connsiteX344" fmla="*/ 85039 w 1027631"/>
              <a:gd name="connsiteY344" fmla="*/ 0 h 22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Lst>
            <a:rect l="l" t="t" r="r" b="b"/>
            <a:pathLst>
              <a:path w="1027631" h="227991">
                <a:moveTo>
                  <a:pt x="691111" y="96921"/>
                </a:moveTo>
                <a:lnTo>
                  <a:pt x="684602" y="97917"/>
                </a:lnTo>
                <a:cubicBezTo>
                  <a:pt x="682011" y="98806"/>
                  <a:pt x="679649" y="100305"/>
                  <a:pt x="677515" y="102413"/>
                </a:cubicBezTo>
                <a:cubicBezTo>
                  <a:pt x="674182" y="105823"/>
                  <a:pt x="671705" y="110966"/>
                  <a:pt x="670086" y="117844"/>
                </a:cubicBezTo>
                <a:cubicBezTo>
                  <a:pt x="668467" y="124721"/>
                  <a:pt x="667590" y="133903"/>
                  <a:pt x="667457" y="145390"/>
                </a:cubicBezTo>
                <a:lnTo>
                  <a:pt x="711327" y="145390"/>
                </a:lnTo>
                <a:cubicBezTo>
                  <a:pt x="711028" y="133788"/>
                  <a:pt x="710177" y="124606"/>
                  <a:pt x="708774" y="117844"/>
                </a:cubicBezTo>
                <a:cubicBezTo>
                  <a:pt x="707371" y="111081"/>
                  <a:pt x="705377" y="105937"/>
                  <a:pt x="702792" y="102413"/>
                </a:cubicBezTo>
                <a:cubicBezTo>
                  <a:pt x="701110" y="100305"/>
                  <a:pt x="699141" y="98806"/>
                  <a:pt x="696887" y="97917"/>
                </a:cubicBezTo>
                <a:close/>
                <a:moveTo>
                  <a:pt x="253719" y="96885"/>
                </a:moveTo>
                <a:lnTo>
                  <a:pt x="246642" y="97917"/>
                </a:lnTo>
                <a:cubicBezTo>
                  <a:pt x="243931" y="98806"/>
                  <a:pt x="241505" y="100305"/>
                  <a:pt x="239365" y="102413"/>
                </a:cubicBezTo>
                <a:cubicBezTo>
                  <a:pt x="235733" y="106445"/>
                  <a:pt x="233092" y="112935"/>
                  <a:pt x="231441" y="121882"/>
                </a:cubicBezTo>
                <a:cubicBezTo>
                  <a:pt x="229790" y="130829"/>
                  <a:pt x="228977" y="142729"/>
                  <a:pt x="229002" y="157582"/>
                </a:cubicBezTo>
                <a:cubicBezTo>
                  <a:pt x="228977" y="174168"/>
                  <a:pt x="229790" y="186563"/>
                  <a:pt x="231441" y="194767"/>
                </a:cubicBezTo>
                <a:cubicBezTo>
                  <a:pt x="233092" y="202972"/>
                  <a:pt x="235733" y="208966"/>
                  <a:pt x="239365" y="212751"/>
                </a:cubicBezTo>
                <a:cubicBezTo>
                  <a:pt x="241505" y="214859"/>
                  <a:pt x="243931" y="216357"/>
                  <a:pt x="246642" y="217246"/>
                </a:cubicBezTo>
                <a:lnTo>
                  <a:pt x="253719" y="218279"/>
                </a:lnTo>
                <a:lnTo>
                  <a:pt x="261099" y="217246"/>
                </a:lnTo>
                <a:cubicBezTo>
                  <a:pt x="263785" y="216357"/>
                  <a:pt x="266185" y="214859"/>
                  <a:pt x="268300" y="212751"/>
                </a:cubicBezTo>
                <a:cubicBezTo>
                  <a:pt x="271932" y="208966"/>
                  <a:pt x="274574" y="202972"/>
                  <a:pt x="276225" y="194767"/>
                </a:cubicBezTo>
                <a:cubicBezTo>
                  <a:pt x="277876" y="186563"/>
                  <a:pt x="278689" y="174168"/>
                  <a:pt x="278663" y="157582"/>
                </a:cubicBezTo>
                <a:cubicBezTo>
                  <a:pt x="278689" y="142729"/>
                  <a:pt x="277876" y="130829"/>
                  <a:pt x="276225" y="121882"/>
                </a:cubicBezTo>
                <a:cubicBezTo>
                  <a:pt x="274574" y="112935"/>
                  <a:pt x="271932" y="106445"/>
                  <a:pt x="268300" y="102413"/>
                </a:cubicBezTo>
                <a:cubicBezTo>
                  <a:pt x="266185" y="100305"/>
                  <a:pt x="263785" y="98806"/>
                  <a:pt x="261099" y="97917"/>
                </a:cubicBezTo>
                <a:close/>
                <a:moveTo>
                  <a:pt x="853973" y="89916"/>
                </a:moveTo>
                <a:lnTo>
                  <a:pt x="855341" y="90491"/>
                </a:lnTo>
                <a:lnTo>
                  <a:pt x="857652" y="89916"/>
                </a:lnTo>
                <a:cubicBezTo>
                  <a:pt x="871470" y="90031"/>
                  <a:pt x="882163" y="94526"/>
                  <a:pt x="889732" y="103404"/>
                </a:cubicBezTo>
                <a:cubicBezTo>
                  <a:pt x="897302" y="112281"/>
                  <a:pt x="901137" y="124854"/>
                  <a:pt x="901239" y="141123"/>
                </a:cubicBezTo>
                <a:lnTo>
                  <a:pt x="901239" y="215799"/>
                </a:lnTo>
                <a:lnTo>
                  <a:pt x="911885" y="215799"/>
                </a:lnTo>
                <a:lnTo>
                  <a:pt x="915564" y="215799"/>
                </a:lnTo>
                <a:cubicBezTo>
                  <a:pt x="916529" y="215849"/>
                  <a:pt x="917037" y="216357"/>
                  <a:pt x="917088" y="217323"/>
                </a:cubicBezTo>
                <a:lnTo>
                  <a:pt x="917088" y="220980"/>
                </a:lnTo>
                <a:cubicBezTo>
                  <a:pt x="917037" y="221945"/>
                  <a:pt x="916529" y="222453"/>
                  <a:pt x="915564" y="222504"/>
                </a:cubicBezTo>
                <a:lnTo>
                  <a:pt x="911885" y="222504"/>
                </a:lnTo>
                <a:lnTo>
                  <a:pt x="860395" y="222504"/>
                </a:lnTo>
                <a:lnTo>
                  <a:pt x="856716" y="222504"/>
                </a:lnTo>
                <a:cubicBezTo>
                  <a:pt x="855751" y="222453"/>
                  <a:pt x="855243" y="221945"/>
                  <a:pt x="855192" y="220980"/>
                </a:cubicBezTo>
                <a:lnTo>
                  <a:pt x="855192" y="217323"/>
                </a:lnTo>
                <a:cubicBezTo>
                  <a:pt x="855243" y="216357"/>
                  <a:pt x="855751" y="215849"/>
                  <a:pt x="856716" y="215799"/>
                </a:cubicBezTo>
                <a:lnTo>
                  <a:pt x="860395" y="215799"/>
                </a:lnTo>
                <a:lnTo>
                  <a:pt x="870737" y="215799"/>
                </a:lnTo>
                <a:lnTo>
                  <a:pt x="870737" y="125273"/>
                </a:lnTo>
                <a:cubicBezTo>
                  <a:pt x="870553" y="115411"/>
                  <a:pt x="868788" y="108160"/>
                  <a:pt x="865441" y="103518"/>
                </a:cubicBezTo>
                <a:lnTo>
                  <a:pt x="855464" y="97519"/>
                </a:lnTo>
                <a:lnTo>
                  <a:pt x="840164" y="103785"/>
                </a:lnTo>
                <a:cubicBezTo>
                  <a:pt x="835764" y="108458"/>
                  <a:pt x="832449" y="114808"/>
                  <a:pt x="830220" y="122835"/>
                </a:cubicBezTo>
                <a:lnTo>
                  <a:pt x="830220" y="215799"/>
                </a:lnTo>
                <a:lnTo>
                  <a:pt x="840562" y="215799"/>
                </a:lnTo>
                <a:lnTo>
                  <a:pt x="844241" y="215799"/>
                </a:lnTo>
                <a:cubicBezTo>
                  <a:pt x="845206" y="215849"/>
                  <a:pt x="845714" y="216357"/>
                  <a:pt x="845765" y="217323"/>
                </a:cubicBezTo>
                <a:lnTo>
                  <a:pt x="845765" y="220980"/>
                </a:lnTo>
                <a:cubicBezTo>
                  <a:pt x="845714" y="221945"/>
                  <a:pt x="845206" y="222453"/>
                  <a:pt x="844241" y="222504"/>
                </a:cubicBezTo>
                <a:lnTo>
                  <a:pt x="840562" y="222504"/>
                </a:lnTo>
                <a:lnTo>
                  <a:pt x="788463" y="222504"/>
                </a:lnTo>
                <a:lnTo>
                  <a:pt x="784784" y="222504"/>
                </a:lnTo>
                <a:cubicBezTo>
                  <a:pt x="783818" y="222453"/>
                  <a:pt x="783310" y="221945"/>
                  <a:pt x="783260" y="220980"/>
                </a:cubicBezTo>
                <a:lnTo>
                  <a:pt x="783260" y="217323"/>
                </a:lnTo>
                <a:cubicBezTo>
                  <a:pt x="783310" y="216357"/>
                  <a:pt x="783818" y="215849"/>
                  <a:pt x="784784" y="215799"/>
                </a:cubicBezTo>
                <a:lnTo>
                  <a:pt x="788463" y="215799"/>
                </a:lnTo>
                <a:lnTo>
                  <a:pt x="799414" y="215799"/>
                </a:lnTo>
                <a:lnTo>
                  <a:pt x="799414" y="99060"/>
                </a:lnTo>
                <a:lnTo>
                  <a:pt x="788463" y="99060"/>
                </a:lnTo>
                <a:lnTo>
                  <a:pt x="784784" y="99060"/>
                </a:lnTo>
                <a:cubicBezTo>
                  <a:pt x="784320" y="99048"/>
                  <a:pt x="783952" y="98921"/>
                  <a:pt x="783679" y="98679"/>
                </a:cubicBezTo>
                <a:cubicBezTo>
                  <a:pt x="783406" y="98438"/>
                  <a:pt x="783266" y="98159"/>
                  <a:pt x="783260" y="97841"/>
                </a:cubicBezTo>
                <a:lnTo>
                  <a:pt x="783260" y="94183"/>
                </a:lnTo>
                <a:cubicBezTo>
                  <a:pt x="783310" y="93218"/>
                  <a:pt x="783818" y="92710"/>
                  <a:pt x="784784" y="92659"/>
                </a:cubicBezTo>
                <a:lnTo>
                  <a:pt x="788463" y="92659"/>
                </a:lnTo>
                <a:lnTo>
                  <a:pt x="825017" y="92659"/>
                </a:lnTo>
                <a:lnTo>
                  <a:pt x="828696" y="92659"/>
                </a:lnTo>
                <a:cubicBezTo>
                  <a:pt x="829661" y="92710"/>
                  <a:pt x="830169" y="93218"/>
                  <a:pt x="830220" y="94183"/>
                </a:cubicBezTo>
                <a:lnTo>
                  <a:pt x="830220" y="102747"/>
                </a:lnTo>
                <a:lnTo>
                  <a:pt x="838657" y="93726"/>
                </a:lnTo>
                <a:cubicBezTo>
                  <a:pt x="843572" y="91123"/>
                  <a:pt x="848677" y="89853"/>
                  <a:pt x="853973" y="89916"/>
                </a:cubicBezTo>
                <a:close/>
                <a:moveTo>
                  <a:pt x="689381" y="89916"/>
                </a:moveTo>
                <a:lnTo>
                  <a:pt x="690835" y="90478"/>
                </a:lnTo>
                <a:lnTo>
                  <a:pt x="693060" y="89916"/>
                </a:lnTo>
                <a:cubicBezTo>
                  <a:pt x="704114" y="90244"/>
                  <a:pt x="713198" y="93754"/>
                  <a:pt x="720312" y="100449"/>
                </a:cubicBezTo>
                <a:cubicBezTo>
                  <a:pt x="727425" y="107143"/>
                  <a:pt x="732693" y="115057"/>
                  <a:pt x="736116" y="124189"/>
                </a:cubicBezTo>
                <a:cubicBezTo>
                  <a:pt x="739538" y="133322"/>
                  <a:pt x="741239" y="141710"/>
                  <a:pt x="741219" y="149352"/>
                </a:cubicBezTo>
                <a:cubicBezTo>
                  <a:pt x="741168" y="150927"/>
                  <a:pt x="740355" y="151740"/>
                  <a:pt x="738780" y="151791"/>
                </a:cubicBezTo>
                <a:lnTo>
                  <a:pt x="735101" y="151791"/>
                </a:lnTo>
                <a:lnTo>
                  <a:pt x="667152" y="151791"/>
                </a:lnTo>
                <a:lnTo>
                  <a:pt x="667152" y="157582"/>
                </a:lnTo>
                <a:cubicBezTo>
                  <a:pt x="667108" y="174168"/>
                  <a:pt x="667882" y="186563"/>
                  <a:pt x="669476" y="194767"/>
                </a:cubicBezTo>
                <a:cubicBezTo>
                  <a:pt x="671070" y="202972"/>
                  <a:pt x="673750" y="208966"/>
                  <a:pt x="677515" y="212751"/>
                </a:cubicBezTo>
                <a:cubicBezTo>
                  <a:pt x="679649" y="214859"/>
                  <a:pt x="682011" y="216357"/>
                  <a:pt x="684602" y="217246"/>
                </a:cubicBezTo>
                <a:lnTo>
                  <a:pt x="690624" y="218169"/>
                </a:lnTo>
                <a:lnTo>
                  <a:pt x="713346" y="211341"/>
                </a:lnTo>
                <a:cubicBezTo>
                  <a:pt x="720287" y="206674"/>
                  <a:pt x="725913" y="200540"/>
                  <a:pt x="730224" y="192939"/>
                </a:cubicBezTo>
                <a:cubicBezTo>
                  <a:pt x="730555" y="192475"/>
                  <a:pt x="730961" y="192183"/>
                  <a:pt x="731444" y="192062"/>
                </a:cubicBezTo>
                <a:cubicBezTo>
                  <a:pt x="731926" y="191942"/>
                  <a:pt x="732333" y="192031"/>
                  <a:pt x="732663" y="192329"/>
                </a:cubicBezTo>
                <a:lnTo>
                  <a:pt x="733602" y="193268"/>
                </a:lnTo>
                <a:lnTo>
                  <a:pt x="733903" y="192939"/>
                </a:lnTo>
                <a:cubicBezTo>
                  <a:pt x="734234" y="192475"/>
                  <a:pt x="734640" y="192183"/>
                  <a:pt x="735123" y="192062"/>
                </a:cubicBezTo>
                <a:cubicBezTo>
                  <a:pt x="735605" y="191942"/>
                  <a:pt x="736012" y="192031"/>
                  <a:pt x="736342" y="192329"/>
                </a:cubicBezTo>
                <a:lnTo>
                  <a:pt x="738171" y="194158"/>
                </a:lnTo>
                <a:cubicBezTo>
                  <a:pt x="738323" y="194329"/>
                  <a:pt x="738399" y="194596"/>
                  <a:pt x="738399" y="194958"/>
                </a:cubicBezTo>
                <a:cubicBezTo>
                  <a:pt x="738399" y="195320"/>
                  <a:pt x="738323" y="195663"/>
                  <a:pt x="738171" y="195987"/>
                </a:cubicBezTo>
                <a:cubicBezTo>
                  <a:pt x="733205" y="204807"/>
                  <a:pt x="726829" y="211855"/>
                  <a:pt x="719044" y="217132"/>
                </a:cubicBezTo>
                <a:cubicBezTo>
                  <a:pt x="711259" y="222409"/>
                  <a:pt x="702598" y="225114"/>
                  <a:pt x="693060" y="225247"/>
                </a:cubicBezTo>
                <a:lnTo>
                  <a:pt x="691026" y="224734"/>
                </a:lnTo>
                <a:lnTo>
                  <a:pt x="689381" y="225247"/>
                </a:lnTo>
                <a:cubicBezTo>
                  <a:pt x="673932" y="224752"/>
                  <a:pt x="661168" y="218123"/>
                  <a:pt x="651091" y="205359"/>
                </a:cubicBezTo>
                <a:cubicBezTo>
                  <a:pt x="641013" y="192596"/>
                  <a:pt x="635794" y="176670"/>
                  <a:pt x="635432" y="157582"/>
                </a:cubicBezTo>
                <a:cubicBezTo>
                  <a:pt x="635794" y="138494"/>
                  <a:pt x="641013" y="122568"/>
                  <a:pt x="651091" y="109804"/>
                </a:cubicBezTo>
                <a:cubicBezTo>
                  <a:pt x="661168" y="97041"/>
                  <a:pt x="673932" y="90412"/>
                  <a:pt x="689381" y="89916"/>
                </a:cubicBezTo>
                <a:close/>
                <a:moveTo>
                  <a:pt x="425348" y="89916"/>
                </a:moveTo>
                <a:lnTo>
                  <a:pt x="426716" y="90491"/>
                </a:lnTo>
                <a:lnTo>
                  <a:pt x="429027" y="89916"/>
                </a:lnTo>
                <a:cubicBezTo>
                  <a:pt x="442845" y="90031"/>
                  <a:pt x="453538" y="94526"/>
                  <a:pt x="461107" y="103404"/>
                </a:cubicBezTo>
                <a:cubicBezTo>
                  <a:pt x="468677" y="112281"/>
                  <a:pt x="472512" y="124854"/>
                  <a:pt x="472614" y="141123"/>
                </a:cubicBezTo>
                <a:lnTo>
                  <a:pt x="472614" y="215799"/>
                </a:lnTo>
                <a:lnTo>
                  <a:pt x="483260" y="215799"/>
                </a:lnTo>
                <a:lnTo>
                  <a:pt x="486939" y="215799"/>
                </a:lnTo>
                <a:cubicBezTo>
                  <a:pt x="487904" y="215849"/>
                  <a:pt x="488412" y="216357"/>
                  <a:pt x="488463" y="217323"/>
                </a:cubicBezTo>
                <a:lnTo>
                  <a:pt x="488463" y="220980"/>
                </a:lnTo>
                <a:cubicBezTo>
                  <a:pt x="488412" y="221945"/>
                  <a:pt x="487904" y="222453"/>
                  <a:pt x="486939" y="222504"/>
                </a:cubicBezTo>
                <a:lnTo>
                  <a:pt x="483260" y="222504"/>
                </a:lnTo>
                <a:lnTo>
                  <a:pt x="431770" y="222504"/>
                </a:lnTo>
                <a:lnTo>
                  <a:pt x="428091" y="222504"/>
                </a:lnTo>
                <a:cubicBezTo>
                  <a:pt x="427126" y="222453"/>
                  <a:pt x="426618" y="221945"/>
                  <a:pt x="426567" y="220980"/>
                </a:cubicBezTo>
                <a:lnTo>
                  <a:pt x="426567" y="217323"/>
                </a:lnTo>
                <a:cubicBezTo>
                  <a:pt x="426618" y="216357"/>
                  <a:pt x="427126" y="215849"/>
                  <a:pt x="428091" y="215799"/>
                </a:cubicBezTo>
                <a:lnTo>
                  <a:pt x="431770" y="215799"/>
                </a:lnTo>
                <a:lnTo>
                  <a:pt x="442112" y="215799"/>
                </a:lnTo>
                <a:lnTo>
                  <a:pt x="442112" y="125273"/>
                </a:lnTo>
                <a:cubicBezTo>
                  <a:pt x="441928" y="115411"/>
                  <a:pt x="440163" y="108160"/>
                  <a:pt x="436816" y="103518"/>
                </a:cubicBezTo>
                <a:lnTo>
                  <a:pt x="426839" y="97519"/>
                </a:lnTo>
                <a:lnTo>
                  <a:pt x="411539" y="103785"/>
                </a:lnTo>
                <a:cubicBezTo>
                  <a:pt x="407139" y="108458"/>
                  <a:pt x="403824" y="114808"/>
                  <a:pt x="401595" y="122835"/>
                </a:cubicBezTo>
                <a:lnTo>
                  <a:pt x="401595" y="215799"/>
                </a:lnTo>
                <a:lnTo>
                  <a:pt x="411937" y="215799"/>
                </a:lnTo>
                <a:lnTo>
                  <a:pt x="415616" y="215799"/>
                </a:lnTo>
                <a:cubicBezTo>
                  <a:pt x="416581" y="215849"/>
                  <a:pt x="417089" y="216357"/>
                  <a:pt x="417140" y="217323"/>
                </a:cubicBezTo>
                <a:lnTo>
                  <a:pt x="417140" y="220980"/>
                </a:lnTo>
                <a:cubicBezTo>
                  <a:pt x="417089" y="221945"/>
                  <a:pt x="416581" y="222453"/>
                  <a:pt x="415616" y="222504"/>
                </a:cubicBezTo>
                <a:lnTo>
                  <a:pt x="411937" y="222504"/>
                </a:lnTo>
                <a:lnTo>
                  <a:pt x="359838" y="222504"/>
                </a:lnTo>
                <a:lnTo>
                  <a:pt x="356159" y="222504"/>
                </a:lnTo>
                <a:cubicBezTo>
                  <a:pt x="355193" y="222453"/>
                  <a:pt x="354685" y="221945"/>
                  <a:pt x="354635" y="220980"/>
                </a:cubicBezTo>
                <a:lnTo>
                  <a:pt x="354635" y="217323"/>
                </a:lnTo>
                <a:cubicBezTo>
                  <a:pt x="354685" y="216357"/>
                  <a:pt x="355193" y="215849"/>
                  <a:pt x="356159" y="215799"/>
                </a:cubicBezTo>
                <a:lnTo>
                  <a:pt x="359838" y="215799"/>
                </a:lnTo>
                <a:lnTo>
                  <a:pt x="370789" y="215799"/>
                </a:lnTo>
                <a:lnTo>
                  <a:pt x="370789" y="99060"/>
                </a:lnTo>
                <a:lnTo>
                  <a:pt x="359838" y="99060"/>
                </a:lnTo>
                <a:lnTo>
                  <a:pt x="356159" y="99060"/>
                </a:lnTo>
                <a:cubicBezTo>
                  <a:pt x="355695" y="99048"/>
                  <a:pt x="355327" y="98921"/>
                  <a:pt x="355054" y="98679"/>
                </a:cubicBezTo>
                <a:cubicBezTo>
                  <a:pt x="354781" y="98438"/>
                  <a:pt x="354641" y="98159"/>
                  <a:pt x="354635" y="97841"/>
                </a:cubicBezTo>
                <a:lnTo>
                  <a:pt x="354635" y="94183"/>
                </a:lnTo>
                <a:cubicBezTo>
                  <a:pt x="354685" y="93218"/>
                  <a:pt x="355193" y="92710"/>
                  <a:pt x="356159" y="92659"/>
                </a:cubicBezTo>
                <a:lnTo>
                  <a:pt x="359838" y="92659"/>
                </a:lnTo>
                <a:lnTo>
                  <a:pt x="396392" y="92659"/>
                </a:lnTo>
                <a:lnTo>
                  <a:pt x="400071" y="92659"/>
                </a:lnTo>
                <a:cubicBezTo>
                  <a:pt x="401036" y="92710"/>
                  <a:pt x="401544" y="93218"/>
                  <a:pt x="401595" y="94183"/>
                </a:cubicBezTo>
                <a:lnTo>
                  <a:pt x="401595" y="102747"/>
                </a:lnTo>
                <a:lnTo>
                  <a:pt x="410032" y="93726"/>
                </a:lnTo>
                <a:cubicBezTo>
                  <a:pt x="414947" y="91123"/>
                  <a:pt x="420052" y="89853"/>
                  <a:pt x="425348" y="89916"/>
                </a:cubicBezTo>
                <a:close/>
                <a:moveTo>
                  <a:pt x="251841" y="89916"/>
                </a:moveTo>
                <a:lnTo>
                  <a:pt x="253690" y="90376"/>
                </a:lnTo>
                <a:lnTo>
                  <a:pt x="255520" y="89916"/>
                </a:lnTo>
                <a:cubicBezTo>
                  <a:pt x="271153" y="90412"/>
                  <a:pt x="284158" y="97041"/>
                  <a:pt x="294534" y="109804"/>
                </a:cubicBezTo>
                <a:cubicBezTo>
                  <a:pt x="304910" y="122568"/>
                  <a:pt x="310295" y="138494"/>
                  <a:pt x="310689" y="157582"/>
                </a:cubicBezTo>
                <a:cubicBezTo>
                  <a:pt x="310295" y="176670"/>
                  <a:pt x="304910" y="192596"/>
                  <a:pt x="294534" y="205359"/>
                </a:cubicBezTo>
                <a:cubicBezTo>
                  <a:pt x="284158" y="218123"/>
                  <a:pt x="271153" y="224752"/>
                  <a:pt x="255520" y="225247"/>
                </a:cubicBezTo>
                <a:lnTo>
                  <a:pt x="253690" y="224787"/>
                </a:lnTo>
                <a:lnTo>
                  <a:pt x="251841" y="225247"/>
                </a:lnTo>
                <a:cubicBezTo>
                  <a:pt x="236366" y="224752"/>
                  <a:pt x="223501" y="218123"/>
                  <a:pt x="213245" y="205359"/>
                </a:cubicBezTo>
                <a:cubicBezTo>
                  <a:pt x="202990" y="192596"/>
                  <a:pt x="197669" y="176670"/>
                  <a:pt x="197282" y="157582"/>
                </a:cubicBezTo>
                <a:cubicBezTo>
                  <a:pt x="197669" y="138494"/>
                  <a:pt x="202990" y="122568"/>
                  <a:pt x="213245" y="109804"/>
                </a:cubicBezTo>
                <a:cubicBezTo>
                  <a:pt x="223501" y="97041"/>
                  <a:pt x="236366" y="90412"/>
                  <a:pt x="251841" y="89916"/>
                </a:cubicBezTo>
                <a:close/>
                <a:moveTo>
                  <a:pt x="998182" y="42101"/>
                </a:moveTo>
                <a:cubicBezTo>
                  <a:pt x="998810" y="42310"/>
                  <a:pt x="999153" y="42806"/>
                  <a:pt x="999210" y="43587"/>
                </a:cubicBezTo>
                <a:lnTo>
                  <a:pt x="999210" y="43819"/>
                </a:lnTo>
                <a:lnTo>
                  <a:pt x="1000146" y="42672"/>
                </a:lnTo>
                <a:cubicBezTo>
                  <a:pt x="1000661" y="42082"/>
                  <a:pt x="1001232" y="41891"/>
                  <a:pt x="1001861" y="42101"/>
                </a:cubicBezTo>
                <a:cubicBezTo>
                  <a:pt x="1002489" y="42310"/>
                  <a:pt x="1002832" y="42806"/>
                  <a:pt x="1002889" y="43587"/>
                </a:cubicBezTo>
                <a:lnTo>
                  <a:pt x="1002889" y="92659"/>
                </a:lnTo>
                <a:lnTo>
                  <a:pt x="1020546" y="92659"/>
                </a:lnTo>
                <a:lnTo>
                  <a:pt x="1024225" y="92659"/>
                </a:lnTo>
                <a:cubicBezTo>
                  <a:pt x="1025191" y="92710"/>
                  <a:pt x="1025699" y="93218"/>
                  <a:pt x="1025749" y="94183"/>
                </a:cubicBezTo>
                <a:lnTo>
                  <a:pt x="1025749" y="97841"/>
                </a:lnTo>
                <a:cubicBezTo>
                  <a:pt x="1025743" y="98159"/>
                  <a:pt x="1025603" y="98438"/>
                  <a:pt x="1025330" y="98679"/>
                </a:cubicBezTo>
                <a:cubicBezTo>
                  <a:pt x="1025057" y="98921"/>
                  <a:pt x="1024689" y="99048"/>
                  <a:pt x="1024225" y="99060"/>
                </a:cubicBezTo>
                <a:lnTo>
                  <a:pt x="1020546" y="99060"/>
                </a:lnTo>
                <a:lnTo>
                  <a:pt x="1002889" y="99060"/>
                </a:lnTo>
                <a:lnTo>
                  <a:pt x="1002889" y="208179"/>
                </a:lnTo>
                <a:cubicBezTo>
                  <a:pt x="1002908" y="210604"/>
                  <a:pt x="1003404" y="212382"/>
                  <a:pt x="1004375" y="213513"/>
                </a:cubicBezTo>
                <a:lnTo>
                  <a:pt x="1006207" y="214281"/>
                </a:lnTo>
                <a:lnTo>
                  <a:pt x="1013307" y="210007"/>
                </a:lnTo>
                <a:cubicBezTo>
                  <a:pt x="1015835" y="206604"/>
                  <a:pt x="1017943" y="201829"/>
                  <a:pt x="1019632" y="195682"/>
                </a:cubicBezTo>
                <a:cubicBezTo>
                  <a:pt x="1019797" y="195206"/>
                  <a:pt x="1020076" y="194863"/>
                  <a:pt x="1020470" y="194653"/>
                </a:cubicBezTo>
                <a:cubicBezTo>
                  <a:pt x="1020864" y="194444"/>
                  <a:pt x="1021296" y="194482"/>
                  <a:pt x="1021766" y="194767"/>
                </a:cubicBezTo>
                <a:lnTo>
                  <a:pt x="1022375" y="195072"/>
                </a:lnTo>
                <a:lnTo>
                  <a:pt x="1023412" y="195559"/>
                </a:lnTo>
                <a:lnTo>
                  <a:pt x="1024149" y="194653"/>
                </a:lnTo>
                <a:cubicBezTo>
                  <a:pt x="1024543" y="194444"/>
                  <a:pt x="1024975" y="194482"/>
                  <a:pt x="1025445" y="194767"/>
                </a:cubicBezTo>
                <a:lnTo>
                  <a:pt x="1026054" y="195072"/>
                </a:lnTo>
                <a:cubicBezTo>
                  <a:pt x="1026537" y="195091"/>
                  <a:pt x="1026943" y="195282"/>
                  <a:pt x="1027273" y="195644"/>
                </a:cubicBezTo>
                <a:cubicBezTo>
                  <a:pt x="1027604" y="196006"/>
                  <a:pt x="1027705" y="196425"/>
                  <a:pt x="1027578" y="196901"/>
                </a:cubicBezTo>
                <a:cubicBezTo>
                  <a:pt x="1026251" y="205150"/>
                  <a:pt x="1023343" y="211893"/>
                  <a:pt x="1018853" y="217132"/>
                </a:cubicBezTo>
                <a:cubicBezTo>
                  <a:pt x="1014364" y="222371"/>
                  <a:pt x="1008027" y="225076"/>
                  <a:pt x="999841" y="225247"/>
                </a:cubicBezTo>
                <a:lnTo>
                  <a:pt x="997992" y="224466"/>
                </a:lnTo>
                <a:lnTo>
                  <a:pt x="996162" y="225247"/>
                </a:lnTo>
                <a:cubicBezTo>
                  <a:pt x="987958" y="225235"/>
                  <a:pt x="981888" y="222669"/>
                  <a:pt x="977951" y="217551"/>
                </a:cubicBezTo>
                <a:cubicBezTo>
                  <a:pt x="974014" y="212433"/>
                  <a:pt x="972058" y="204839"/>
                  <a:pt x="972083" y="194767"/>
                </a:cubicBezTo>
                <a:lnTo>
                  <a:pt x="972083" y="99060"/>
                </a:lnTo>
                <a:lnTo>
                  <a:pt x="957474" y="99060"/>
                </a:lnTo>
                <a:lnTo>
                  <a:pt x="953795" y="99060"/>
                </a:lnTo>
                <a:cubicBezTo>
                  <a:pt x="953332" y="99048"/>
                  <a:pt x="952963" y="98921"/>
                  <a:pt x="952690" y="98679"/>
                </a:cubicBezTo>
                <a:cubicBezTo>
                  <a:pt x="952417" y="98438"/>
                  <a:pt x="952277" y="98159"/>
                  <a:pt x="952271" y="97841"/>
                </a:cubicBezTo>
                <a:lnTo>
                  <a:pt x="952271" y="94183"/>
                </a:lnTo>
                <a:cubicBezTo>
                  <a:pt x="952322" y="93218"/>
                  <a:pt x="952830" y="92710"/>
                  <a:pt x="953795" y="92659"/>
                </a:cubicBezTo>
                <a:lnTo>
                  <a:pt x="957474" y="92659"/>
                </a:lnTo>
                <a:lnTo>
                  <a:pt x="972083" y="92659"/>
                </a:lnTo>
                <a:lnTo>
                  <a:pt x="972083" y="62789"/>
                </a:lnTo>
                <a:cubicBezTo>
                  <a:pt x="972096" y="62459"/>
                  <a:pt x="972223" y="62129"/>
                  <a:pt x="972464" y="61798"/>
                </a:cubicBezTo>
                <a:cubicBezTo>
                  <a:pt x="972706" y="61468"/>
                  <a:pt x="972985" y="61290"/>
                  <a:pt x="973302" y="61265"/>
                </a:cubicBezTo>
                <a:cubicBezTo>
                  <a:pt x="978478" y="60338"/>
                  <a:pt x="982986" y="58077"/>
                  <a:pt x="986828" y="54483"/>
                </a:cubicBezTo>
                <a:cubicBezTo>
                  <a:pt x="990670" y="50889"/>
                  <a:pt x="993883" y="46952"/>
                  <a:pt x="996467" y="42672"/>
                </a:cubicBezTo>
                <a:cubicBezTo>
                  <a:pt x="996982" y="42082"/>
                  <a:pt x="997553" y="41891"/>
                  <a:pt x="998182" y="42101"/>
                </a:cubicBezTo>
                <a:close/>
                <a:moveTo>
                  <a:pt x="569557" y="42101"/>
                </a:moveTo>
                <a:cubicBezTo>
                  <a:pt x="570185" y="42310"/>
                  <a:pt x="570528" y="42806"/>
                  <a:pt x="570585" y="43587"/>
                </a:cubicBezTo>
                <a:lnTo>
                  <a:pt x="570585" y="43819"/>
                </a:lnTo>
                <a:lnTo>
                  <a:pt x="571521" y="42672"/>
                </a:lnTo>
                <a:cubicBezTo>
                  <a:pt x="572035" y="42082"/>
                  <a:pt x="572607" y="41891"/>
                  <a:pt x="573236" y="42101"/>
                </a:cubicBezTo>
                <a:cubicBezTo>
                  <a:pt x="573864" y="42310"/>
                  <a:pt x="574207" y="42806"/>
                  <a:pt x="574264" y="43587"/>
                </a:cubicBezTo>
                <a:lnTo>
                  <a:pt x="574264" y="92659"/>
                </a:lnTo>
                <a:lnTo>
                  <a:pt x="591921" y="92659"/>
                </a:lnTo>
                <a:lnTo>
                  <a:pt x="595600" y="92659"/>
                </a:lnTo>
                <a:cubicBezTo>
                  <a:pt x="596566" y="92710"/>
                  <a:pt x="597074" y="93218"/>
                  <a:pt x="597124" y="94183"/>
                </a:cubicBezTo>
                <a:lnTo>
                  <a:pt x="597124" y="97841"/>
                </a:lnTo>
                <a:cubicBezTo>
                  <a:pt x="597118" y="98159"/>
                  <a:pt x="596978" y="98438"/>
                  <a:pt x="596705" y="98679"/>
                </a:cubicBezTo>
                <a:cubicBezTo>
                  <a:pt x="596432" y="98921"/>
                  <a:pt x="596064" y="99048"/>
                  <a:pt x="595600" y="99060"/>
                </a:cubicBezTo>
                <a:lnTo>
                  <a:pt x="591921" y="99060"/>
                </a:lnTo>
                <a:lnTo>
                  <a:pt x="574264" y="99060"/>
                </a:lnTo>
                <a:lnTo>
                  <a:pt x="574264" y="208179"/>
                </a:lnTo>
                <a:cubicBezTo>
                  <a:pt x="574283" y="210604"/>
                  <a:pt x="574779" y="212382"/>
                  <a:pt x="575750" y="213513"/>
                </a:cubicBezTo>
                <a:lnTo>
                  <a:pt x="577582" y="214281"/>
                </a:lnTo>
                <a:lnTo>
                  <a:pt x="584682" y="210007"/>
                </a:lnTo>
                <a:cubicBezTo>
                  <a:pt x="587210" y="206604"/>
                  <a:pt x="589318" y="201829"/>
                  <a:pt x="591007" y="195682"/>
                </a:cubicBezTo>
                <a:cubicBezTo>
                  <a:pt x="591172" y="195206"/>
                  <a:pt x="591451" y="194863"/>
                  <a:pt x="591845" y="194653"/>
                </a:cubicBezTo>
                <a:cubicBezTo>
                  <a:pt x="592239" y="194444"/>
                  <a:pt x="592671" y="194482"/>
                  <a:pt x="593141" y="194767"/>
                </a:cubicBezTo>
                <a:lnTo>
                  <a:pt x="593750" y="195072"/>
                </a:lnTo>
                <a:lnTo>
                  <a:pt x="594787" y="195559"/>
                </a:lnTo>
                <a:lnTo>
                  <a:pt x="595524" y="194653"/>
                </a:lnTo>
                <a:cubicBezTo>
                  <a:pt x="595918" y="194444"/>
                  <a:pt x="596350" y="194482"/>
                  <a:pt x="596820" y="194767"/>
                </a:cubicBezTo>
                <a:lnTo>
                  <a:pt x="597429" y="195072"/>
                </a:lnTo>
                <a:cubicBezTo>
                  <a:pt x="597912" y="195091"/>
                  <a:pt x="598318" y="195282"/>
                  <a:pt x="598648" y="195644"/>
                </a:cubicBezTo>
                <a:cubicBezTo>
                  <a:pt x="598979" y="196006"/>
                  <a:pt x="599080" y="196425"/>
                  <a:pt x="598953" y="196901"/>
                </a:cubicBezTo>
                <a:cubicBezTo>
                  <a:pt x="597626" y="205150"/>
                  <a:pt x="594718" y="211893"/>
                  <a:pt x="590228" y="217132"/>
                </a:cubicBezTo>
                <a:cubicBezTo>
                  <a:pt x="585739" y="222371"/>
                  <a:pt x="579401" y="225076"/>
                  <a:pt x="571216" y="225247"/>
                </a:cubicBezTo>
                <a:lnTo>
                  <a:pt x="569367" y="224466"/>
                </a:lnTo>
                <a:lnTo>
                  <a:pt x="567537" y="225247"/>
                </a:lnTo>
                <a:cubicBezTo>
                  <a:pt x="559333" y="225235"/>
                  <a:pt x="553263" y="222669"/>
                  <a:pt x="549326" y="217551"/>
                </a:cubicBezTo>
                <a:cubicBezTo>
                  <a:pt x="545389" y="212433"/>
                  <a:pt x="543433" y="204839"/>
                  <a:pt x="543458" y="194767"/>
                </a:cubicBezTo>
                <a:lnTo>
                  <a:pt x="543458" y="99060"/>
                </a:lnTo>
                <a:lnTo>
                  <a:pt x="528849" y="99060"/>
                </a:lnTo>
                <a:lnTo>
                  <a:pt x="525170" y="99060"/>
                </a:lnTo>
                <a:cubicBezTo>
                  <a:pt x="524707" y="99048"/>
                  <a:pt x="524338" y="98921"/>
                  <a:pt x="524065" y="98679"/>
                </a:cubicBezTo>
                <a:cubicBezTo>
                  <a:pt x="523792" y="98438"/>
                  <a:pt x="523653" y="98159"/>
                  <a:pt x="523646" y="97841"/>
                </a:cubicBezTo>
                <a:lnTo>
                  <a:pt x="523646" y="94183"/>
                </a:lnTo>
                <a:cubicBezTo>
                  <a:pt x="523697" y="93218"/>
                  <a:pt x="524205" y="92710"/>
                  <a:pt x="525170" y="92659"/>
                </a:cubicBezTo>
                <a:lnTo>
                  <a:pt x="528849" y="92659"/>
                </a:lnTo>
                <a:lnTo>
                  <a:pt x="543458" y="92659"/>
                </a:lnTo>
                <a:lnTo>
                  <a:pt x="543458" y="62789"/>
                </a:lnTo>
                <a:cubicBezTo>
                  <a:pt x="543471" y="62459"/>
                  <a:pt x="543598" y="62129"/>
                  <a:pt x="543839" y="61798"/>
                </a:cubicBezTo>
                <a:cubicBezTo>
                  <a:pt x="544080" y="61468"/>
                  <a:pt x="544360" y="61290"/>
                  <a:pt x="544677" y="61265"/>
                </a:cubicBezTo>
                <a:cubicBezTo>
                  <a:pt x="549853" y="60338"/>
                  <a:pt x="554361" y="58077"/>
                  <a:pt x="558203" y="54483"/>
                </a:cubicBezTo>
                <a:cubicBezTo>
                  <a:pt x="562045" y="50889"/>
                  <a:pt x="565258" y="46952"/>
                  <a:pt x="567842" y="42672"/>
                </a:cubicBezTo>
                <a:cubicBezTo>
                  <a:pt x="568356" y="42082"/>
                  <a:pt x="568928" y="41891"/>
                  <a:pt x="569557" y="42101"/>
                </a:cubicBezTo>
                <a:close/>
                <a:moveTo>
                  <a:pt x="85039" y="0"/>
                </a:moveTo>
                <a:lnTo>
                  <a:pt x="87661" y="389"/>
                </a:lnTo>
                <a:lnTo>
                  <a:pt x="88718" y="0"/>
                </a:lnTo>
                <a:cubicBezTo>
                  <a:pt x="94414" y="0"/>
                  <a:pt x="99557" y="762"/>
                  <a:pt x="104148" y="2286"/>
                </a:cubicBezTo>
                <a:cubicBezTo>
                  <a:pt x="108739" y="3810"/>
                  <a:pt x="114264" y="6096"/>
                  <a:pt x="120722" y="9144"/>
                </a:cubicBezTo>
                <a:cubicBezTo>
                  <a:pt x="124894" y="11056"/>
                  <a:pt x="127904" y="12262"/>
                  <a:pt x="129752" y="12764"/>
                </a:cubicBezTo>
                <a:lnTo>
                  <a:pt x="131236" y="13019"/>
                </a:lnTo>
                <a:lnTo>
                  <a:pt x="134302" y="12154"/>
                </a:lnTo>
                <a:cubicBezTo>
                  <a:pt x="135312" y="11335"/>
                  <a:pt x="135960" y="10230"/>
                  <a:pt x="136245" y="8839"/>
                </a:cubicBezTo>
                <a:cubicBezTo>
                  <a:pt x="136404" y="8522"/>
                  <a:pt x="136620" y="8243"/>
                  <a:pt x="136893" y="8001"/>
                </a:cubicBezTo>
                <a:cubicBezTo>
                  <a:pt x="137166" y="7760"/>
                  <a:pt x="137458" y="7633"/>
                  <a:pt x="137769" y="7620"/>
                </a:cubicBezTo>
                <a:lnTo>
                  <a:pt x="140513" y="7620"/>
                </a:lnTo>
                <a:lnTo>
                  <a:pt x="140797" y="7904"/>
                </a:lnTo>
                <a:lnTo>
                  <a:pt x="141448" y="7620"/>
                </a:lnTo>
                <a:lnTo>
                  <a:pt x="144192" y="7620"/>
                </a:lnTo>
                <a:cubicBezTo>
                  <a:pt x="145157" y="7671"/>
                  <a:pt x="145665" y="8179"/>
                  <a:pt x="145716" y="9144"/>
                </a:cubicBezTo>
                <a:lnTo>
                  <a:pt x="145716" y="71628"/>
                </a:lnTo>
                <a:cubicBezTo>
                  <a:pt x="145665" y="72593"/>
                  <a:pt x="145157" y="73101"/>
                  <a:pt x="144192" y="73152"/>
                </a:cubicBezTo>
                <a:lnTo>
                  <a:pt x="141448" y="73152"/>
                </a:lnTo>
                <a:lnTo>
                  <a:pt x="140773" y="72892"/>
                </a:lnTo>
                <a:lnTo>
                  <a:pt x="140513" y="73152"/>
                </a:lnTo>
                <a:lnTo>
                  <a:pt x="137769" y="73152"/>
                </a:lnTo>
                <a:cubicBezTo>
                  <a:pt x="137439" y="73140"/>
                  <a:pt x="137109" y="73013"/>
                  <a:pt x="136779" y="72771"/>
                </a:cubicBezTo>
                <a:cubicBezTo>
                  <a:pt x="136449" y="72530"/>
                  <a:pt x="136271" y="72251"/>
                  <a:pt x="136245" y="71933"/>
                </a:cubicBezTo>
                <a:cubicBezTo>
                  <a:pt x="135041" y="61052"/>
                  <a:pt x="132403" y="50674"/>
                  <a:pt x="128332" y="40798"/>
                </a:cubicBezTo>
                <a:cubicBezTo>
                  <a:pt x="124260" y="30922"/>
                  <a:pt x="118665" y="22825"/>
                  <a:pt x="111545" y="16505"/>
                </a:cubicBezTo>
                <a:lnTo>
                  <a:pt x="87030" y="7337"/>
                </a:lnTo>
                <a:lnTo>
                  <a:pt x="64448" y="14478"/>
                </a:lnTo>
                <a:cubicBezTo>
                  <a:pt x="59133" y="19279"/>
                  <a:pt x="55438" y="24003"/>
                  <a:pt x="53361" y="28651"/>
                </a:cubicBezTo>
                <a:lnTo>
                  <a:pt x="53666" y="28651"/>
                </a:lnTo>
                <a:cubicBezTo>
                  <a:pt x="50755" y="35067"/>
                  <a:pt x="48550" y="43301"/>
                  <a:pt x="47051" y="53352"/>
                </a:cubicBezTo>
                <a:cubicBezTo>
                  <a:pt x="45551" y="63402"/>
                  <a:pt x="44543" y="73961"/>
                  <a:pt x="44025" y="85028"/>
                </a:cubicBezTo>
                <a:cubicBezTo>
                  <a:pt x="43508" y="96095"/>
                  <a:pt x="43267" y="106360"/>
                  <a:pt x="43303" y="115824"/>
                </a:cubicBezTo>
                <a:cubicBezTo>
                  <a:pt x="43233" y="136957"/>
                  <a:pt x="43754" y="153442"/>
                  <a:pt x="44865" y="165278"/>
                </a:cubicBezTo>
                <a:cubicBezTo>
                  <a:pt x="45976" y="177114"/>
                  <a:pt x="48097" y="187351"/>
                  <a:pt x="51228" y="195987"/>
                </a:cubicBezTo>
                <a:cubicBezTo>
                  <a:pt x="54047" y="204242"/>
                  <a:pt x="58467" y="210515"/>
                  <a:pt x="64486" y="214808"/>
                </a:cubicBezTo>
                <a:lnTo>
                  <a:pt x="86509" y="220695"/>
                </a:lnTo>
                <a:lnTo>
                  <a:pt x="120243" y="207150"/>
                </a:lnTo>
                <a:cubicBezTo>
                  <a:pt x="130340" y="197504"/>
                  <a:pt x="137198" y="181591"/>
                  <a:pt x="140817" y="159411"/>
                </a:cubicBezTo>
                <a:cubicBezTo>
                  <a:pt x="140843" y="159093"/>
                  <a:pt x="141021" y="158814"/>
                  <a:pt x="141351" y="158572"/>
                </a:cubicBezTo>
                <a:cubicBezTo>
                  <a:pt x="141681" y="158331"/>
                  <a:pt x="142011" y="158204"/>
                  <a:pt x="142341" y="158191"/>
                </a:cubicBezTo>
                <a:lnTo>
                  <a:pt x="145389" y="158191"/>
                </a:lnTo>
                <a:lnTo>
                  <a:pt x="145564" y="158367"/>
                </a:lnTo>
                <a:lnTo>
                  <a:pt x="146020" y="158191"/>
                </a:lnTo>
                <a:lnTo>
                  <a:pt x="149068" y="158191"/>
                </a:lnTo>
                <a:cubicBezTo>
                  <a:pt x="150034" y="158242"/>
                  <a:pt x="150542" y="158750"/>
                  <a:pt x="150592" y="159715"/>
                </a:cubicBezTo>
                <a:lnTo>
                  <a:pt x="150592" y="223114"/>
                </a:lnTo>
                <a:cubicBezTo>
                  <a:pt x="150542" y="224079"/>
                  <a:pt x="150034" y="224587"/>
                  <a:pt x="149068" y="224638"/>
                </a:cubicBezTo>
                <a:lnTo>
                  <a:pt x="146020" y="224638"/>
                </a:lnTo>
                <a:lnTo>
                  <a:pt x="145580" y="224447"/>
                </a:lnTo>
                <a:lnTo>
                  <a:pt x="145389" y="224638"/>
                </a:lnTo>
                <a:lnTo>
                  <a:pt x="142341" y="224638"/>
                </a:lnTo>
                <a:cubicBezTo>
                  <a:pt x="142030" y="224625"/>
                  <a:pt x="141738" y="224498"/>
                  <a:pt x="141465" y="224257"/>
                </a:cubicBezTo>
                <a:cubicBezTo>
                  <a:pt x="141192" y="224016"/>
                  <a:pt x="140976" y="223736"/>
                  <a:pt x="140817" y="223419"/>
                </a:cubicBezTo>
                <a:cubicBezTo>
                  <a:pt x="140405" y="222041"/>
                  <a:pt x="139554" y="220987"/>
                  <a:pt x="138265" y="220256"/>
                </a:cubicBezTo>
                <a:lnTo>
                  <a:pt x="133918" y="219453"/>
                </a:lnTo>
                <a:lnTo>
                  <a:pt x="130285" y="219990"/>
                </a:lnTo>
                <a:cubicBezTo>
                  <a:pt x="128183" y="220574"/>
                  <a:pt x="124995" y="221615"/>
                  <a:pt x="120722" y="223114"/>
                </a:cubicBezTo>
                <a:cubicBezTo>
                  <a:pt x="120392" y="223107"/>
                  <a:pt x="119985" y="223120"/>
                  <a:pt x="119503" y="223152"/>
                </a:cubicBezTo>
                <a:cubicBezTo>
                  <a:pt x="119020" y="223184"/>
                  <a:pt x="118614" y="223273"/>
                  <a:pt x="118284" y="223419"/>
                </a:cubicBezTo>
                <a:cubicBezTo>
                  <a:pt x="115578" y="224143"/>
                  <a:pt x="111692" y="225057"/>
                  <a:pt x="106625" y="226162"/>
                </a:cubicBezTo>
                <a:cubicBezTo>
                  <a:pt x="101558" y="227267"/>
                  <a:pt x="95995" y="227876"/>
                  <a:pt x="89937" y="227991"/>
                </a:cubicBezTo>
                <a:lnTo>
                  <a:pt x="88962" y="227695"/>
                </a:lnTo>
                <a:lnTo>
                  <a:pt x="86258" y="227991"/>
                </a:lnTo>
                <a:cubicBezTo>
                  <a:pt x="70128" y="227898"/>
                  <a:pt x="55584" y="223477"/>
                  <a:pt x="42627" y="214726"/>
                </a:cubicBezTo>
                <a:cubicBezTo>
                  <a:pt x="29669" y="205975"/>
                  <a:pt x="19370" y="193449"/>
                  <a:pt x="11729" y="177145"/>
                </a:cubicBezTo>
                <a:cubicBezTo>
                  <a:pt x="4088" y="160842"/>
                  <a:pt x="178" y="141316"/>
                  <a:pt x="0" y="118567"/>
                </a:cubicBezTo>
                <a:cubicBezTo>
                  <a:pt x="372" y="93499"/>
                  <a:pt x="5012" y="72144"/>
                  <a:pt x="13919" y="54503"/>
                </a:cubicBezTo>
                <a:cubicBezTo>
                  <a:pt x="22826" y="36862"/>
                  <a:pt x="33765" y="23387"/>
                  <a:pt x="46736" y="14077"/>
                </a:cubicBezTo>
                <a:cubicBezTo>
                  <a:pt x="59707" y="4768"/>
                  <a:pt x="72474" y="76"/>
                  <a:pt x="85039"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lumMod val="50000"/>
                  <a:lumOff val="50000"/>
                </a:prstClr>
              </a:solidFill>
              <a:effectLst/>
              <a:uLnTx/>
              <a:uFillTx/>
              <a:latin typeface="造字工房朗宋（非商用）常规体" pitchFamily="50" charset="-122"/>
              <a:ea typeface="造字工房朗宋（非商用）常规体" pitchFamily="50" charset="-122"/>
              <a:cs typeface="+mn-cs"/>
            </a:endParaRPr>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6092" y="5585103"/>
            <a:ext cx="3584896" cy="1106824"/>
          </a:xfrm>
          <a:prstGeom prst="rect">
            <a:avLst/>
          </a:prstGeom>
        </p:spPr>
      </p:pic>
      <p:sp>
        <p:nvSpPr>
          <p:cNvPr id="15" name="矩形 14">
            <a:extLst>
              <a:ext uri="{FF2B5EF4-FFF2-40B4-BE49-F238E27FC236}">
                <a16:creationId xmlns:a16="http://schemas.microsoft.com/office/drawing/2014/main" xmlns="" id="{80CF73B6-F61A-4144-8C6C-BEA0BC2485BF}"/>
              </a:ext>
            </a:extLst>
          </p:cNvPr>
          <p:cNvSpPr/>
          <p:nvPr/>
        </p:nvSpPr>
        <p:spPr>
          <a:xfrm>
            <a:off x="5644373" y="1542588"/>
            <a:ext cx="6567948" cy="5386090"/>
          </a:xfrm>
          <a:prstGeom prst="rect">
            <a:avLst/>
          </a:prstGeom>
        </p:spPr>
        <p:txBody>
          <a:bodyPr wrap="square">
            <a:spAutoFit/>
          </a:bodyPr>
          <a:lstStyle/>
          <a:p>
            <a:pPr lvl="0">
              <a:lnSpc>
                <a:spcPct val="200000"/>
              </a:lnSpc>
              <a:defRPr/>
            </a:pPr>
            <a:r>
              <a:rPr lang="zh-CN" altLang="en-US" sz="2400" b="1" dirty="0" smtClean="0">
                <a:solidFill>
                  <a:schemeClr val="bg1"/>
                </a:solidFill>
                <a:latin typeface="+mn-ea"/>
              </a:rPr>
              <a:t>        </a:t>
            </a:r>
            <a:r>
              <a:rPr lang="zh-CN" altLang="en-US" sz="2400" b="1" dirty="0" smtClean="0">
                <a:solidFill>
                  <a:schemeClr val="bg2">
                    <a:lumMod val="75000"/>
                  </a:schemeClr>
                </a:solidFill>
                <a:latin typeface="+mn-ea"/>
              </a:rPr>
              <a:t>一、工会常规工作</a:t>
            </a:r>
            <a:endParaRPr lang="en-US" altLang="zh-CN" sz="2400" b="1" dirty="0" smtClean="0">
              <a:solidFill>
                <a:schemeClr val="bg2">
                  <a:lumMod val="75000"/>
                </a:schemeClr>
              </a:solidFill>
              <a:latin typeface="+mn-ea"/>
            </a:endParaRPr>
          </a:p>
          <a:p>
            <a:pPr lvl="0">
              <a:lnSpc>
                <a:spcPct val="200000"/>
              </a:lnSpc>
              <a:defRPr/>
            </a:pPr>
            <a:r>
              <a:rPr lang="en-US" altLang="zh-CN" sz="2400" b="1" dirty="0" smtClean="0">
                <a:solidFill>
                  <a:schemeClr val="bg2"/>
                </a:solidFill>
                <a:latin typeface="+mn-ea"/>
              </a:rPr>
              <a:t>        </a:t>
            </a:r>
            <a:r>
              <a:rPr lang="zh-CN" altLang="en-US" sz="2400" b="1" dirty="0" smtClean="0">
                <a:solidFill>
                  <a:schemeClr val="bg2">
                    <a:lumMod val="75000"/>
                  </a:schemeClr>
                </a:solidFill>
                <a:latin typeface="+mn-ea"/>
              </a:rPr>
              <a:t>二、活动有序开展，丰富职工生活</a:t>
            </a:r>
            <a:endParaRPr lang="en-US" altLang="zh-CN" sz="2400" b="1" dirty="0" smtClean="0">
              <a:solidFill>
                <a:schemeClr val="bg2">
                  <a:lumMod val="75000"/>
                </a:schemeClr>
              </a:solidFill>
              <a:latin typeface="+mn-ea"/>
            </a:endParaRPr>
          </a:p>
          <a:p>
            <a:pPr lvl="0">
              <a:lnSpc>
                <a:spcPct val="200000"/>
              </a:lnSpc>
              <a:defRPr/>
            </a:pPr>
            <a:r>
              <a:rPr lang="zh-CN" altLang="en-US" sz="2400" b="1" dirty="0" smtClean="0">
                <a:solidFill>
                  <a:schemeClr val="bg2">
                    <a:lumMod val="75000"/>
                  </a:schemeClr>
                </a:solidFill>
                <a:latin typeface="+mn-ea"/>
              </a:rPr>
              <a:t>        </a:t>
            </a:r>
            <a:r>
              <a:rPr lang="zh-CN" altLang="en-US" sz="2400" b="1" dirty="0">
                <a:solidFill>
                  <a:schemeClr val="bg2">
                    <a:lumMod val="75000"/>
                  </a:schemeClr>
                </a:solidFill>
                <a:latin typeface="+mn-ea"/>
              </a:rPr>
              <a:t>三</a:t>
            </a:r>
            <a:r>
              <a:rPr lang="zh-CN" altLang="en-US" sz="2400" b="1" dirty="0" smtClean="0">
                <a:solidFill>
                  <a:schemeClr val="bg2">
                    <a:lumMod val="75000"/>
                  </a:schemeClr>
                </a:solidFill>
                <a:latin typeface="+mn-ea"/>
              </a:rPr>
              <a:t>、加强自身学习，提升综合素质</a:t>
            </a:r>
            <a:endParaRPr lang="en-US" altLang="zh-CN" sz="2400" b="1" dirty="0" smtClean="0">
              <a:solidFill>
                <a:schemeClr val="bg2">
                  <a:lumMod val="75000"/>
                </a:schemeClr>
              </a:solidFill>
              <a:latin typeface="+mn-ea"/>
            </a:endParaRPr>
          </a:p>
          <a:p>
            <a:pPr lvl="0">
              <a:lnSpc>
                <a:spcPct val="200000"/>
              </a:lnSpc>
              <a:defRPr/>
            </a:pPr>
            <a:r>
              <a:rPr lang="zh-CN" altLang="en-US" sz="2400" b="1" dirty="0" smtClean="0">
                <a:solidFill>
                  <a:schemeClr val="bg2">
                    <a:lumMod val="75000"/>
                  </a:schemeClr>
                </a:solidFill>
                <a:latin typeface="+mn-ea"/>
              </a:rPr>
              <a:t>        四、认真履行，</a:t>
            </a:r>
            <a:r>
              <a:rPr lang="zh-CN" altLang="zh-CN" sz="2400" b="1" dirty="0" smtClean="0">
                <a:solidFill>
                  <a:schemeClr val="bg2">
                    <a:lumMod val="75000"/>
                  </a:schemeClr>
                </a:solidFill>
                <a:latin typeface="+mn-ea"/>
              </a:rPr>
              <a:t>增强</a:t>
            </a:r>
            <a:r>
              <a:rPr lang="zh-CN" altLang="zh-CN" sz="2400" b="1" dirty="0">
                <a:solidFill>
                  <a:schemeClr val="bg2">
                    <a:lumMod val="75000"/>
                  </a:schemeClr>
                </a:solidFill>
                <a:latin typeface="+mn-ea"/>
              </a:rPr>
              <a:t>民主管理</a:t>
            </a:r>
            <a:endParaRPr lang="en-US" altLang="zh-CN" sz="2400" b="1" dirty="0">
              <a:solidFill>
                <a:schemeClr val="bg2">
                  <a:lumMod val="75000"/>
                </a:schemeClr>
              </a:solidFill>
              <a:latin typeface="+mn-ea"/>
            </a:endParaRPr>
          </a:p>
          <a:p>
            <a:pPr lvl="0">
              <a:lnSpc>
                <a:spcPct val="200000"/>
              </a:lnSpc>
              <a:defRPr/>
            </a:pPr>
            <a:r>
              <a:rPr lang="zh-CN" altLang="en-US" sz="2400" b="1" dirty="0" smtClean="0">
                <a:solidFill>
                  <a:schemeClr val="bg1"/>
                </a:solidFill>
                <a:latin typeface="+mn-ea"/>
              </a:rPr>
              <a:t>        </a:t>
            </a:r>
            <a:r>
              <a:rPr lang="zh-CN" altLang="en-US" sz="2400" b="1" dirty="0" smtClean="0">
                <a:solidFill>
                  <a:schemeClr val="bg2">
                    <a:lumMod val="75000"/>
                  </a:schemeClr>
                </a:solidFill>
                <a:latin typeface="+mn-ea"/>
              </a:rPr>
              <a:t>五、存在问题和不足</a:t>
            </a:r>
            <a:endParaRPr lang="en-US" altLang="zh-CN" sz="2400" b="1" dirty="0" smtClean="0">
              <a:solidFill>
                <a:schemeClr val="bg2">
                  <a:lumMod val="75000"/>
                </a:schemeClr>
              </a:solidFill>
              <a:latin typeface="+mn-ea"/>
            </a:endParaRPr>
          </a:p>
          <a:p>
            <a:pPr lvl="0">
              <a:lnSpc>
                <a:spcPct val="200000"/>
              </a:lnSpc>
              <a:defRPr/>
            </a:pPr>
            <a:r>
              <a:rPr lang="zh-CN" altLang="en-US" sz="2400" b="1" dirty="0" smtClean="0">
                <a:solidFill>
                  <a:schemeClr val="bg2">
                    <a:lumMod val="75000"/>
                  </a:schemeClr>
                </a:solidFill>
                <a:latin typeface="+mn-ea"/>
              </a:rPr>
              <a:t>        </a:t>
            </a:r>
            <a:r>
              <a:rPr lang="zh-CN" altLang="en-US" sz="2400" b="1" dirty="0" smtClean="0">
                <a:solidFill>
                  <a:schemeClr val="bg1"/>
                </a:solidFill>
                <a:latin typeface="+mn-ea"/>
              </a:rPr>
              <a:t>六、计划与打算</a:t>
            </a:r>
            <a:endParaRPr lang="zh-CN" altLang="zh-CN" sz="2400" b="1" dirty="0">
              <a:solidFill>
                <a:schemeClr val="bg1"/>
              </a:solidFill>
              <a:latin typeface="+mn-ea"/>
            </a:endParaRPr>
          </a:p>
          <a:p>
            <a:pPr>
              <a:lnSpc>
                <a:spcPct val="200000"/>
              </a:lnSpc>
              <a:defRPr/>
            </a:pPr>
            <a:endParaRPr lang="en-US" altLang="zh-CN" sz="2800" b="1" dirty="0">
              <a:solidFill>
                <a:schemeClr val="bg1"/>
              </a:solidFill>
              <a:latin typeface="+mn-ea"/>
            </a:endParaRPr>
          </a:p>
        </p:txBody>
      </p:sp>
      <p:pic>
        <p:nvPicPr>
          <p:cNvPr id="13" name="图片 12">
            <a:extLst>
              <a:ext uri="{FF2B5EF4-FFF2-40B4-BE49-F238E27FC236}">
                <a16:creationId xmlns:a16="http://schemas.microsoft.com/office/drawing/2014/main" xmlns="" id="{2836C6D5-A384-4A12-899D-0031007FECBA}"/>
              </a:ext>
            </a:extLst>
          </p:cNvPr>
          <p:cNvPicPr>
            <a:picLocks noChangeAspect="1"/>
          </p:cNvPicPr>
          <p:nvPr/>
        </p:nvPicPr>
        <p:blipFill>
          <a:blip r:embed="rId5" cstate="print"/>
          <a:srcRect l="17016" t="36415" r="74671" b="43327"/>
          <a:stretch>
            <a:fillRect/>
          </a:stretch>
        </p:blipFill>
        <p:spPr>
          <a:xfrm>
            <a:off x="5644373" y="5360842"/>
            <a:ext cx="836576" cy="644701"/>
          </a:xfrm>
          <a:custGeom>
            <a:avLst/>
            <a:gdLst>
              <a:gd name="connsiteX0" fmla="*/ 520700 w 1384300"/>
              <a:gd name="connsiteY0" fmla="*/ 0 h 1066800"/>
              <a:gd name="connsiteX1" fmla="*/ 1270000 w 1384300"/>
              <a:gd name="connsiteY1" fmla="*/ 88900 h 1066800"/>
              <a:gd name="connsiteX2" fmla="*/ 1384300 w 1384300"/>
              <a:gd name="connsiteY2" fmla="*/ 533400 h 1066800"/>
              <a:gd name="connsiteX3" fmla="*/ 850900 w 1384300"/>
              <a:gd name="connsiteY3" fmla="*/ 1066800 h 1066800"/>
              <a:gd name="connsiteX4" fmla="*/ 0 w 1384300"/>
              <a:gd name="connsiteY4" fmla="*/ 939800 h 1066800"/>
              <a:gd name="connsiteX5" fmla="*/ 25400 w 1384300"/>
              <a:gd name="connsiteY5" fmla="*/ 3683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4300" h="1066800">
                <a:moveTo>
                  <a:pt x="520700" y="0"/>
                </a:moveTo>
                <a:lnTo>
                  <a:pt x="1270000" y="88900"/>
                </a:lnTo>
                <a:lnTo>
                  <a:pt x="1384300" y="533400"/>
                </a:lnTo>
                <a:lnTo>
                  <a:pt x="850900" y="1066800"/>
                </a:lnTo>
                <a:lnTo>
                  <a:pt x="0" y="939800"/>
                </a:lnTo>
                <a:lnTo>
                  <a:pt x="25400" y="368300"/>
                </a:lnTo>
                <a:close/>
              </a:path>
            </a:pathLst>
          </a:custGeom>
        </p:spPr>
      </p:pic>
    </p:spTree>
    <p:extLst>
      <p:ext uri="{BB962C8B-B14F-4D97-AF65-F5344CB8AC3E}">
        <p14:creationId xmlns:p14="http://schemas.microsoft.com/office/powerpoint/2010/main" val="1156587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48564"/>
            <a:ext cx="12192000" cy="6986016"/>
          </a:xfrm>
          <a:prstGeom prst="rect">
            <a:avLst/>
          </a:prstGeom>
          <a:solidFill>
            <a:srgbClr val="00206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8" name="内容占位符 9" descr="C:\Users\snow\Desktop\微信图片_20190710154005.jpg微信图片_20190710154005"/>
          <p:cNvPicPr>
            <a:picLocks noChangeAspect="1"/>
          </p:cNvPicPr>
          <p:nvPr/>
        </p:nvPicPr>
        <p:blipFill rotWithShape="1">
          <a:blip r:embed="rId3"/>
          <a:srcRect l="5156" r="4591" b="8629"/>
          <a:stretch/>
        </p:blipFill>
        <p:spPr>
          <a:xfrm>
            <a:off x="0" y="-272954"/>
            <a:ext cx="12228394" cy="7110482"/>
          </a:xfrm>
          <a:prstGeom prst="rect">
            <a:avLst/>
          </a:prstGeom>
        </p:spPr>
      </p:pic>
      <p:sp>
        <p:nvSpPr>
          <p:cNvPr id="2" name="矩形 1"/>
          <p:cNvSpPr/>
          <p:nvPr/>
        </p:nvSpPr>
        <p:spPr>
          <a:xfrm>
            <a:off x="0" y="-272954"/>
            <a:ext cx="12228394" cy="4562732"/>
          </a:xfrm>
          <a:prstGeom prst="rect">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文本框 2"/>
          <p:cNvSpPr txBox="1"/>
          <p:nvPr/>
        </p:nvSpPr>
        <p:spPr>
          <a:xfrm>
            <a:off x="1010653" y="962525"/>
            <a:ext cx="10178715" cy="2657138"/>
          </a:xfrm>
          <a:prstGeom prst="rect">
            <a:avLst/>
          </a:prstGeom>
          <a:noFill/>
        </p:spPr>
        <p:txBody>
          <a:bodyPr wrap="square" rtlCol="0">
            <a:spAutoFit/>
          </a:bodyPr>
          <a:lstStyle/>
          <a:p>
            <a:pPr>
              <a:lnSpc>
                <a:spcPts val="5000"/>
              </a:lnSpc>
              <a:spcBef>
                <a:spcPts val="600"/>
              </a:spcBef>
              <a:spcAft>
                <a:spcPts val="600"/>
              </a:spcAft>
            </a:pPr>
            <a:r>
              <a:rPr lang="zh-CN" altLang="zh-CN" sz="2800" dirty="0" smtClean="0">
                <a:solidFill>
                  <a:schemeClr val="bg1"/>
                </a:solidFill>
              </a:rPr>
              <a:t>机关一</a:t>
            </a:r>
            <a:r>
              <a:rPr lang="zh-CN" altLang="en-US" sz="2800" dirty="0" smtClean="0">
                <a:solidFill>
                  <a:schemeClr val="bg1"/>
                </a:solidFill>
              </a:rPr>
              <a:t>分</a:t>
            </a:r>
            <a:r>
              <a:rPr lang="zh-CN" altLang="zh-CN" sz="2800" dirty="0" smtClean="0">
                <a:solidFill>
                  <a:schemeClr val="bg1"/>
                </a:solidFill>
              </a:rPr>
              <a:t>工</a:t>
            </a:r>
            <a:r>
              <a:rPr lang="zh-CN" altLang="zh-CN" sz="2800" dirty="0">
                <a:solidFill>
                  <a:schemeClr val="bg1"/>
                </a:solidFill>
              </a:rPr>
              <a:t>会在学校、机关党总支领导下、在各学院、各部门的大力支持和关心下，围绕我校工会中心工作，充分发挥工会的四个职能“参与、教育、维护、服务”，认真落实机关一工会的各项基础</a:t>
            </a:r>
            <a:r>
              <a:rPr lang="zh-CN" altLang="zh-CN" sz="2800" dirty="0" smtClean="0">
                <a:solidFill>
                  <a:schemeClr val="bg1"/>
                </a:solidFill>
              </a:rPr>
              <a:t>工作</a:t>
            </a:r>
            <a:r>
              <a:rPr lang="zh-CN" altLang="en-US" sz="2800" dirty="0" smtClean="0">
                <a:solidFill>
                  <a:schemeClr val="bg1"/>
                </a:solidFill>
              </a:rPr>
              <a:t>，</a:t>
            </a:r>
            <a:r>
              <a:rPr lang="zh-CN" altLang="zh-CN" sz="2800" dirty="0">
                <a:solidFill>
                  <a:schemeClr val="bg1"/>
                </a:solidFill>
              </a:rPr>
              <a:t>现将一年来的工作情况总结</a:t>
            </a:r>
            <a:r>
              <a:rPr lang="zh-CN" altLang="zh-CN" sz="2800" dirty="0" smtClean="0">
                <a:solidFill>
                  <a:schemeClr val="bg1"/>
                </a:solidFill>
              </a:rPr>
              <a:t>如下</a:t>
            </a:r>
            <a:r>
              <a:rPr lang="zh-CN" altLang="en-US" sz="2800" dirty="0" smtClean="0">
                <a:solidFill>
                  <a:schemeClr val="bg1"/>
                </a:solidFill>
              </a:rPr>
              <a:t>：</a:t>
            </a:r>
            <a:endParaRPr lang="zh-CN" altLang="en-US" sz="28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CBC2BE51-2FC7-4CF6-A59D-EE9EE854067A}"/>
              </a:ext>
            </a:extLst>
          </p:cNvPr>
          <p:cNvSpPr/>
          <p:nvPr/>
        </p:nvSpPr>
        <p:spPr>
          <a:xfrm>
            <a:off x="442198" y="269919"/>
            <a:ext cx="2204450" cy="523220"/>
          </a:xfrm>
          <a:prstGeom prst="rect">
            <a:avLst/>
          </a:prstGeom>
        </p:spPr>
        <p:txBody>
          <a:bodyPr wrap="none">
            <a:spAutoFit/>
          </a:bodyPr>
          <a:lstStyle/>
          <a:p>
            <a:r>
              <a:rPr lang="en-US" altLang="zh-CN" sz="2000" b="1" dirty="0">
                <a:solidFill>
                  <a:schemeClr val="tx1">
                    <a:lumMod val="65000"/>
                    <a:lumOff val="35000"/>
                  </a:schemeClr>
                </a:solidFill>
              </a:rPr>
              <a:t>  </a:t>
            </a:r>
            <a:r>
              <a:rPr lang="en-US" altLang="zh-CN" sz="2800" b="1" dirty="0" smtClean="0">
                <a:solidFill>
                  <a:schemeClr val="tx1">
                    <a:lumMod val="65000"/>
                    <a:lumOff val="35000"/>
                  </a:schemeClr>
                </a:solidFill>
              </a:rPr>
              <a:t>2020</a:t>
            </a:r>
            <a:r>
              <a:rPr lang="zh-CN" altLang="en-US" sz="2800" b="1" dirty="0" smtClean="0">
                <a:solidFill>
                  <a:schemeClr val="tx1">
                    <a:lumMod val="65000"/>
                    <a:lumOff val="35000"/>
                  </a:schemeClr>
                </a:solidFill>
              </a:rPr>
              <a:t>年打算</a:t>
            </a:r>
            <a:endParaRPr lang="zh-CN" altLang="en-US" sz="2800" b="1" dirty="0">
              <a:solidFill>
                <a:schemeClr val="tx1">
                  <a:lumMod val="65000"/>
                  <a:lumOff val="35000"/>
                </a:schemeClr>
              </a:solidFill>
              <a:latin typeface="+mn-ea"/>
            </a:endParaRPr>
          </a:p>
        </p:txBody>
      </p:sp>
      <p:sp>
        <p:nvSpPr>
          <p:cNvPr id="66" name="文本框 65">
            <a:extLst>
              <a:ext uri="{FF2B5EF4-FFF2-40B4-BE49-F238E27FC236}">
                <a16:creationId xmlns:a16="http://schemas.microsoft.com/office/drawing/2014/main" xmlns="" id="{099BE09C-C7DE-4642-94A2-DD27CB14C1A0}"/>
              </a:ext>
            </a:extLst>
          </p:cNvPr>
          <p:cNvSpPr txBox="1"/>
          <p:nvPr/>
        </p:nvSpPr>
        <p:spPr>
          <a:xfrm>
            <a:off x="2493682" y="3957340"/>
            <a:ext cx="9134502" cy="1200329"/>
          </a:xfrm>
          <a:prstGeom prst="rect">
            <a:avLst/>
          </a:prstGeom>
          <a:noFill/>
        </p:spPr>
        <p:txBody>
          <a:bodyPr wrap="square" rtlCol="0">
            <a:spAutoFit/>
          </a:bodyPr>
          <a:lstStyle/>
          <a:p>
            <a:pPr marL="342900" indent="-342900">
              <a:lnSpc>
                <a:spcPct val="150000"/>
              </a:lnSpc>
              <a:buClr>
                <a:srgbClr val="C00000"/>
              </a:buClr>
              <a:buFont typeface="Arial" panose="020B0604020202020204" pitchFamily="34" charset="0"/>
              <a:buChar char="►"/>
            </a:pPr>
            <a:r>
              <a:rPr lang="zh-CN" altLang="zh-CN" sz="2400" dirty="0"/>
              <a:t>加强工会业务理论知识</a:t>
            </a:r>
            <a:r>
              <a:rPr lang="zh-CN" altLang="zh-CN" sz="2400"/>
              <a:t>的</a:t>
            </a:r>
            <a:r>
              <a:rPr lang="zh-CN" altLang="zh-CN" sz="2400" smtClean="0"/>
              <a:t>学习，</a:t>
            </a:r>
            <a:r>
              <a:rPr lang="zh-CN" altLang="zh-CN" sz="2400" dirty="0"/>
              <a:t>服务好全体会员</a:t>
            </a:r>
            <a:r>
              <a:rPr lang="zh-CN" altLang="zh-CN" sz="2400" dirty="0" smtClean="0"/>
              <a:t>，时刻</a:t>
            </a:r>
            <a:r>
              <a:rPr lang="zh-CN" altLang="zh-CN" sz="2400" dirty="0"/>
              <a:t>了解他们的呼声和要求，解决教职工工作、学习、生活中存在的实际困难。</a:t>
            </a:r>
            <a:endParaRPr lang="zh-CN" altLang="en-US" sz="2400" dirty="0"/>
          </a:p>
        </p:txBody>
      </p:sp>
      <p:sp>
        <p:nvSpPr>
          <p:cNvPr id="67" name="文本框 66">
            <a:extLst>
              <a:ext uri="{FF2B5EF4-FFF2-40B4-BE49-F238E27FC236}">
                <a16:creationId xmlns:a16="http://schemas.microsoft.com/office/drawing/2014/main" xmlns="" id="{66A295F1-DB4E-492F-9A0C-EC2630BB672B}"/>
              </a:ext>
            </a:extLst>
          </p:cNvPr>
          <p:cNvSpPr txBox="1"/>
          <p:nvPr/>
        </p:nvSpPr>
        <p:spPr>
          <a:xfrm>
            <a:off x="2493682" y="2223043"/>
            <a:ext cx="9134502" cy="1134413"/>
          </a:xfrm>
          <a:prstGeom prst="rect">
            <a:avLst/>
          </a:prstGeom>
          <a:noFill/>
        </p:spPr>
        <p:txBody>
          <a:bodyPr wrap="square" rtlCol="0">
            <a:spAutoFit/>
          </a:bodyPr>
          <a:lstStyle/>
          <a:p>
            <a:pPr marL="342900" indent="-342900">
              <a:lnSpc>
                <a:spcPct val="150000"/>
              </a:lnSpc>
              <a:buClr>
                <a:srgbClr val="C00000"/>
              </a:buClr>
              <a:buFont typeface="Arial" panose="020B0604020202020204" pitchFamily="34" charset="0"/>
              <a:buChar char="►"/>
            </a:pPr>
            <a:r>
              <a:rPr lang="zh-CN" altLang="zh-CN" sz="2400" dirty="0"/>
              <a:t>在新的一年里，将继续发挥好工会的桥梁纽带作用，努力维护教职工合法权益，提高组织能力，以此发挥团队特长。</a:t>
            </a:r>
            <a:endParaRPr lang="en-US" altLang="zh-CN" sz="2200" dirty="0"/>
          </a:p>
        </p:txBody>
      </p:sp>
      <p:grpSp>
        <p:nvGrpSpPr>
          <p:cNvPr id="68" name="组合 67">
            <a:extLst>
              <a:ext uri="{FF2B5EF4-FFF2-40B4-BE49-F238E27FC236}">
                <a16:creationId xmlns:a16="http://schemas.microsoft.com/office/drawing/2014/main" xmlns="" id="{F1019D9F-2678-43D1-A58A-AA6E86E970C7}"/>
              </a:ext>
            </a:extLst>
          </p:cNvPr>
          <p:cNvGrpSpPr/>
          <p:nvPr/>
        </p:nvGrpSpPr>
        <p:grpSpPr>
          <a:xfrm>
            <a:off x="990600" y="2469152"/>
            <a:ext cx="1044000" cy="1044000"/>
            <a:chOff x="1781876" y="2594958"/>
            <a:chExt cx="1044000" cy="1044000"/>
          </a:xfrm>
        </p:grpSpPr>
        <p:sp>
          <p:nvSpPr>
            <p:cNvPr id="70" name="椭圆 69">
              <a:extLst>
                <a:ext uri="{FF2B5EF4-FFF2-40B4-BE49-F238E27FC236}">
                  <a16:creationId xmlns:a16="http://schemas.microsoft.com/office/drawing/2014/main" xmlns="" id="{766944A5-AC4F-4108-8093-E40297953894}"/>
                </a:ext>
              </a:extLst>
            </p:cNvPr>
            <p:cNvSpPr/>
            <p:nvPr/>
          </p:nvSpPr>
          <p:spPr>
            <a:xfrm>
              <a:off x="1781876" y="2594958"/>
              <a:ext cx="1044000" cy="1044000"/>
            </a:xfrm>
            <a:prstGeom prst="ellipse">
              <a:avLst/>
            </a:prstGeom>
            <a:solidFill>
              <a:srgbClr val="C00000"/>
            </a:solidFill>
            <a:ln w="76200" cap="flat" cmpd="sng" algn="ctr">
              <a:solidFill>
                <a:srgbClr val="D9838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rgbClr val="165E9A"/>
                </a:solidFill>
                <a:effectLst/>
                <a:uLnTx/>
                <a:uFillTx/>
                <a:latin typeface="Arial"/>
                <a:ea typeface="微软雅黑"/>
                <a:cs typeface="+mn-cs"/>
              </a:endParaRPr>
            </a:p>
          </p:txBody>
        </p:sp>
        <p:sp>
          <p:nvSpPr>
            <p:cNvPr id="71" name="Freeform 5">
              <a:extLst>
                <a:ext uri="{FF2B5EF4-FFF2-40B4-BE49-F238E27FC236}">
                  <a16:creationId xmlns:a16="http://schemas.microsoft.com/office/drawing/2014/main" xmlns="" id="{00A0DA76-8615-4EDD-897F-B26B54EF85C6}"/>
                </a:ext>
              </a:extLst>
            </p:cNvPr>
            <p:cNvSpPr/>
            <p:nvPr/>
          </p:nvSpPr>
          <p:spPr bwMode="auto">
            <a:xfrm>
              <a:off x="2015042" y="2876237"/>
              <a:ext cx="553351" cy="532336"/>
            </a:xfrm>
            <a:custGeom>
              <a:avLst/>
              <a:gdLst>
                <a:gd name="connsiteX0" fmla="*/ 195114 w 608814"/>
                <a:gd name="connsiteY0" fmla="*/ 351627 h 585693"/>
                <a:gd name="connsiteX1" fmla="*/ 258290 w 608814"/>
                <a:gd name="connsiteY1" fmla="*/ 351627 h 585693"/>
                <a:gd name="connsiteX2" fmla="*/ 282731 w 608814"/>
                <a:gd name="connsiteY2" fmla="*/ 376018 h 585693"/>
                <a:gd name="connsiteX3" fmla="*/ 282731 w 608814"/>
                <a:gd name="connsiteY3" fmla="*/ 561210 h 585693"/>
                <a:gd name="connsiteX4" fmla="*/ 258290 w 608814"/>
                <a:gd name="connsiteY4" fmla="*/ 585693 h 585693"/>
                <a:gd name="connsiteX5" fmla="*/ 195114 w 608814"/>
                <a:gd name="connsiteY5" fmla="*/ 585693 h 585693"/>
                <a:gd name="connsiteX6" fmla="*/ 170673 w 608814"/>
                <a:gd name="connsiteY6" fmla="*/ 561210 h 585693"/>
                <a:gd name="connsiteX7" fmla="*/ 170673 w 608814"/>
                <a:gd name="connsiteY7" fmla="*/ 376018 h 585693"/>
                <a:gd name="connsiteX8" fmla="*/ 195114 w 608814"/>
                <a:gd name="connsiteY8" fmla="*/ 351627 h 585693"/>
                <a:gd name="connsiteX9" fmla="*/ 358100 w 608814"/>
                <a:gd name="connsiteY9" fmla="*/ 249872 h 585693"/>
                <a:gd name="connsiteX10" fmla="*/ 421316 w 608814"/>
                <a:gd name="connsiteY10" fmla="*/ 249872 h 585693"/>
                <a:gd name="connsiteX11" fmla="*/ 445737 w 608814"/>
                <a:gd name="connsiteY11" fmla="*/ 274267 h 585693"/>
                <a:gd name="connsiteX12" fmla="*/ 445737 w 608814"/>
                <a:gd name="connsiteY12" fmla="*/ 561206 h 585693"/>
                <a:gd name="connsiteX13" fmla="*/ 421316 w 608814"/>
                <a:gd name="connsiteY13" fmla="*/ 585693 h 585693"/>
                <a:gd name="connsiteX14" fmla="*/ 358100 w 608814"/>
                <a:gd name="connsiteY14" fmla="*/ 585693 h 585693"/>
                <a:gd name="connsiteX15" fmla="*/ 333679 w 608814"/>
                <a:gd name="connsiteY15" fmla="*/ 561206 h 585693"/>
                <a:gd name="connsiteX16" fmla="*/ 333679 w 608814"/>
                <a:gd name="connsiteY16" fmla="*/ 274267 h 585693"/>
                <a:gd name="connsiteX17" fmla="*/ 358100 w 608814"/>
                <a:gd name="connsiteY17" fmla="*/ 249872 h 585693"/>
                <a:gd name="connsiteX18" fmla="*/ 140260 w 608814"/>
                <a:gd name="connsiteY18" fmla="*/ 224680 h 585693"/>
                <a:gd name="connsiteX19" fmla="*/ 191844 w 608814"/>
                <a:gd name="connsiteY19" fmla="*/ 276122 h 585693"/>
                <a:gd name="connsiteX20" fmla="*/ 140260 w 608814"/>
                <a:gd name="connsiteY20" fmla="*/ 327564 h 585693"/>
                <a:gd name="connsiteX21" fmla="*/ 88676 w 608814"/>
                <a:gd name="connsiteY21" fmla="*/ 276122 h 585693"/>
                <a:gd name="connsiteX22" fmla="*/ 140260 w 608814"/>
                <a:gd name="connsiteY22" fmla="*/ 224680 h 585693"/>
                <a:gd name="connsiteX23" fmla="*/ 521177 w 608814"/>
                <a:gd name="connsiteY23" fmla="*/ 148117 h 585693"/>
                <a:gd name="connsiteX24" fmla="*/ 584301 w 608814"/>
                <a:gd name="connsiteY24" fmla="*/ 148117 h 585693"/>
                <a:gd name="connsiteX25" fmla="*/ 608814 w 608814"/>
                <a:gd name="connsiteY25" fmla="*/ 172601 h 585693"/>
                <a:gd name="connsiteX26" fmla="*/ 608814 w 608814"/>
                <a:gd name="connsiteY26" fmla="*/ 561209 h 585693"/>
                <a:gd name="connsiteX27" fmla="*/ 584301 w 608814"/>
                <a:gd name="connsiteY27" fmla="*/ 585693 h 585693"/>
                <a:gd name="connsiteX28" fmla="*/ 521177 w 608814"/>
                <a:gd name="connsiteY28" fmla="*/ 585693 h 585693"/>
                <a:gd name="connsiteX29" fmla="*/ 496756 w 608814"/>
                <a:gd name="connsiteY29" fmla="*/ 561209 h 585693"/>
                <a:gd name="connsiteX30" fmla="*/ 496756 w 608814"/>
                <a:gd name="connsiteY30" fmla="*/ 172601 h 585693"/>
                <a:gd name="connsiteX31" fmla="*/ 521177 w 608814"/>
                <a:gd name="connsiteY31" fmla="*/ 148117 h 585693"/>
                <a:gd name="connsiteX32" fmla="*/ 116229 w 608814"/>
                <a:gd name="connsiteY32" fmla="*/ 131322 h 585693"/>
                <a:gd name="connsiteX33" fmla="*/ 164246 w 608814"/>
                <a:gd name="connsiteY33" fmla="*/ 131322 h 585693"/>
                <a:gd name="connsiteX34" fmla="*/ 184061 w 608814"/>
                <a:gd name="connsiteY34" fmla="*/ 151113 h 585693"/>
                <a:gd name="connsiteX35" fmla="*/ 184061 w 608814"/>
                <a:gd name="connsiteY35" fmla="*/ 171457 h 585693"/>
                <a:gd name="connsiteX36" fmla="*/ 208669 w 608814"/>
                <a:gd name="connsiteY36" fmla="*/ 186094 h 585693"/>
                <a:gd name="connsiteX37" fmla="*/ 226641 w 608814"/>
                <a:gd name="connsiteY37" fmla="*/ 175692 h 585693"/>
                <a:gd name="connsiteX38" fmla="*/ 253737 w 608814"/>
                <a:gd name="connsiteY38" fmla="*/ 182964 h 585693"/>
                <a:gd name="connsiteX39" fmla="*/ 277792 w 608814"/>
                <a:gd name="connsiteY39" fmla="*/ 224572 h 585693"/>
                <a:gd name="connsiteX40" fmla="*/ 279727 w 608814"/>
                <a:gd name="connsiteY40" fmla="*/ 239577 h 585693"/>
                <a:gd name="connsiteX41" fmla="*/ 270511 w 608814"/>
                <a:gd name="connsiteY41" fmla="*/ 251544 h 585693"/>
                <a:gd name="connsiteX42" fmla="*/ 252355 w 608814"/>
                <a:gd name="connsiteY42" fmla="*/ 262038 h 585693"/>
                <a:gd name="connsiteX43" fmla="*/ 253829 w 608814"/>
                <a:gd name="connsiteY43" fmla="*/ 276122 h 585693"/>
                <a:gd name="connsiteX44" fmla="*/ 252355 w 608814"/>
                <a:gd name="connsiteY44" fmla="*/ 290206 h 585693"/>
                <a:gd name="connsiteX45" fmla="*/ 270511 w 608814"/>
                <a:gd name="connsiteY45" fmla="*/ 300700 h 585693"/>
                <a:gd name="connsiteX46" fmla="*/ 278714 w 608814"/>
                <a:gd name="connsiteY46" fmla="*/ 325094 h 585693"/>
                <a:gd name="connsiteX47" fmla="*/ 258253 w 608814"/>
                <a:gd name="connsiteY47" fmla="*/ 321136 h 585693"/>
                <a:gd name="connsiteX48" fmla="*/ 195858 w 608814"/>
                <a:gd name="connsiteY48" fmla="*/ 321136 h 585693"/>
                <a:gd name="connsiteX49" fmla="*/ 212171 w 608814"/>
                <a:gd name="connsiteY49" fmla="*/ 276122 h 585693"/>
                <a:gd name="connsiteX50" fmla="*/ 140191 w 608814"/>
                <a:gd name="connsiteY50" fmla="*/ 204320 h 585693"/>
                <a:gd name="connsiteX51" fmla="*/ 68304 w 608814"/>
                <a:gd name="connsiteY51" fmla="*/ 276122 h 585693"/>
                <a:gd name="connsiteX52" fmla="*/ 140191 w 608814"/>
                <a:gd name="connsiteY52" fmla="*/ 348016 h 585693"/>
                <a:gd name="connsiteX53" fmla="*/ 148486 w 608814"/>
                <a:gd name="connsiteY53" fmla="*/ 347095 h 585693"/>
                <a:gd name="connsiteX54" fmla="*/ 140099 w 608814"/>
                <a:gd name="connsiteY54" fmla="*/ 376000 h 585693"/>
                <a:gd name="connsiteX55" fmla="*/ 140099 w 608814"/>
                <a:gd name="connsiteY55" fmla="*/ 420922 h 585693"/>
                <a:gd name="connsiteX56" fmla="*/ 116229 w 608814"/>
                <a:gd name="connsiteY56" fmla="*/ 420922 h 585693"/>
                <a:gd name="connsiteX57" fmla="*/ 96413 w 608814"/>
                <a:gd name="connsiteY57" fmla="*/ 401131 h 585693"/>
                <a:gd name="connsiteX58" fmla="*/ 96413 w 608814"/>
                <a:gd name="connsiteY58" fmla="*/ 380787 h 585693"/>
                <a:gd name="connsiteX59" fmla="*/ 71806 w 608814"/>
                <a:gd name="connsiteY59" fmla="*/ 366150 h 585693"/>
                <a:gd name="connsiteX60" fmla="*/ 53742 w 608814"/>
                <a:gd name="connsiteY60" fmla="*/ 376552 h 585693"/>
                <a:gd name="connsiteX61" fmla="*/ 38719 w 608814"/>
                <a:gd name="connsiteY61" fmla="*/ 378577 h 585693"/>
                <a:gd name="connsiteX62" fmla="*/ 26738 w 608814"/>
                <a:gd name="connsiteY62" fmla="*/ 369372 h 585693"/>
                <a:gd name="connsiteX63" fmla="*/ 2683 w 608814"/>
                <a:gd name="connsiteY63" fmla="*/ 327764 h 585693"/>
                <a:gd name="connsiteX64" fmla="*/ 9872 w 608814"/>
                <a:gd name="connsiteY64" fmla="*/ 300700 h 585693"/>
                <a:gd name="connsiteX65" fmla="*/ 28120 w 608814"/>
                <a:gd name="connsiteY65" fmla="*/ 290206 h 585693"/>
                <a:gd name="connsiteX66" fmla="*/ 26645 w 608814"/>
                <a:gd name="connsiteY66" fmla="*/ 276122 h 585693"/>
                <a:gd name="connsiteX67" fmla="*/ 28120 w 608814"/>
                <a:gd name="connsiteY67" fmla="*/ 262038 h 585693"/>
                <a:gd name="connsiteX68" fmla="*/ 9872 w 608814"/>
                <a:gd name="connsiteY68" fmla="*/ 251544 h 585693"/>
                <a:gd name="connsiteX69" fmla="*/ 2683 w 608814"/>
                <a:gd name="connsiteY69" fmla="*/ 224572 h 585693"/>
                <a:gd name="connsiteX70" fmla="*/ 26738 w 608814"/>
                <a:gd name="connsiteY70" fmla="*/ 182964 h 585693"/>
                <a:gd name="connsiteX71" fmla="*/ 38719 w 608814"/>
                <a:gd name="connsiteY71" fmla="*/ 173759 h 585693"/>
                <a:gd name="connsiteX72" fmla="*/ 53742 w 608814"/>
                <a:gd name="connsiteY72" fmla="*/ 175692 h 585693"/>
                <a:gd name="connsiteX73" fmla="*/ 71806 w 608814"/>
                <a:gd name="connsiteY73" fmla="*/ 186094 h 585693"/>
                <a:gd name="connsiteX74" fmla="*/ 96413 w 608814"/>
                <a:gd name="connsiteY74" fmla="*/ 171457 h 585693"/>
                <a:gd name="connsiteX75" fmla="*/ 96413 w 608814"/>
                <a:gd name="connsiteY75" fmla="*/ 151113 h 585693"/>
                <a:gd name="connsiteX76" fmla="*/ 116229 w 608814"/>
                <a:gd name="connsiteY76" fmla="*/ 131322 h 585693"/>
                <a:gd name="connsiteX77" fmla="*/ 445756 w 608814"/>
                <a:gd name="connsiteY77" fmla="*/ 83476 h 585693"/>
                <a:gd name="connsiteX78" fmla="*/ 414140 w 608814"/>
                <a:gd name="connsiteY78" fmla="*/ 115044 h 585693"/>
                <a:gd name="connsiteX79" fmla="*/ 445756 w 608814"/>
                <a:gd name="connsiteY79" fmla="*/ 146520 h 585693"/>
                <a:gd name="connsiteX80" fmla="*/ 477371 w 608814"/>
                <a:gd name="connsiteY80" fmla="*/ 115044 h 585693"/>
                <a:gd name="connsiteX81" fmla="*/ 445756 w 608814"/>
                <a:gd name="connsiteY81" fmla="*/ 83476 h 585693"/>
                <a:gd name="connsiteX82" fmla="*/ 426676 w 608814"/>
                <a:gd name="connsiteY82" fmla="*/ 0 h 585693"/>
                <a:gd name="connsiteX83" fmla="*/ 464835 w 608814"/>
                <a:gd name="connsiteY83" fmla="*/ 0 h 585693"/>
                <a:gd name="connsiteX84" fmla="*/ 480597 w 608814"/>
                <a:gd name="connsiteY84" fmla="*/ 15738 h 585693"/>
                <a:gd name="connsiteX85" fmla="*/ 480597 w 608814"/>
                <a:gd name="connsiteY85" fmla="*/ 31936 h 585693"/>
                <a:gd name="connsiteX86" fmla="*/ 500138 w 608814"/>
                <a:gd name="connsiteY86" fmla="*/ 43533 h 585693"/>
                <a:gd name="connsiteX87" fmla="*/ 514425 w 608814"/>
                <a:gd name="connsiteY87" fmla="*/ 35249 h 585693"/>
                <a:gd name="connsiteX88" fmla="*/ 535901 w 608814"/>
                <a:gd name="connsiteY88" fmla="*/ 40956 h 585693"/>
                <a:gd name="connsiteX89" fmla="*/ 554981 w 608814"/>
                <a:gd name="connsiteY89" fmla="*/ 73996 h 585693"/>
                <a:gd name="connsiteX90" fmla="*/ 556640 w 608814"/>
                <a:gd name="connsiteY90" fmla="*/ 85961 h 585693"/>
                <a:gd name="connsiteX91" fmla="*/ 549266 w 608814"/>
                <a:gd name="connsiteY91" fmla="*/ 95440 h 585693"/>
                <a:gd name="connsiteX92" fmla="*/ 534887 w 608814"/>
                <a:gd name="connsiteY92" fmla="*/ 103815 h 585693"/>
                <a:gd name="connsiteX93" fmla="*/ 535993 w 608814"/>
                <a:gd name="connsiteY93" fmla="*/ 115044 h 585693"/>
                <a:gd name="connsiteX94" fmla="*/ 535717 w 608814"/>
                <a:gd name="connsiteY94" fmla="*/ 117621 h 585693"/>
                <a:gd name="connsiteX95" fmla="*/ 521153 w 608814"/>
                <a:gd name="connsiteY95" fmla="*/ 117621 h 585693"/>
                <a:gd name="connsiteX96" fmla="*/ 466126 w 608814"/>
                <a:gd name="connsiteY96" fmla="*/ 172565 h 585693"/>
                <a:gd name="connsiteX97" fmla="*/ 466126 w 608814"/>
                <a:gd name="connsiteY97" fmla="*/ 229719 h 585693"/>
                <a:gd name="connsiteX98" fmla="*/ 466126 w 608814"/>
                <a:gd name="connsiteY98" fmla="*/ 242604 h 585693"/>
                <a:gd name="connsiteX99" fmla="*/ 453590 w 608814"/>
                <a:gd name="connsiteY99" fmla="*/ 229995 h 585693"/>
                <a:gd name="connsiteX100" fmla="*/ 421330 w 608814"/>
                <a:gd name="connsiteY100" fmla="*/ 219319 h 585693"/>
                <a:gd name="connsiteX101" fmla="*/ 411928 w 608814"/>
                <a:gd name="connsiteY101" fmla="*/ 219319 h 585693"/>
                <a:gd name="connsiteX102" fmla="*/ 410914 w 608814"/>
                <a:gd name="connsiteY102" fmla="*/ 214257 h 585693"/>
                <a:gd name="connsiteX103" fmla="*/ 410914 w 608814"/>
                <a:gd name="connsiteY103" fmla="*/ 198059 h 585693"/>
                <a:gd name="connsiteX104" fmla="*/ 391373 w 608814"/>
                <a:gd name="connsiteY104" fmla="*/ 186463 h 585693"/>
                <a:gd name="connsiteX105" fmla="*/ 377086 w 608814"/>
                <a:gd name="connsiteY105" fmla="*/ 194746 h 585693"/>
                <a:gd name="connsiteX106" fmla="*/ 365104 w 608814"/>
                <a:gd name="connsiteY106" fmla="*/ 196310 h 585693"/>
                <a:gd name="connsiteX107" fmla="*/ 355610 w 608814"/>
                <a:gd name="connsiteY107" fmla="*/ 189040 h 585693"/>
                <a:gd name="connsiteX108" fmla="*/ 336530 w 608814"/>
                <a:gd name="connsiteY108" fmla="*/ 155999 h 585693"/>
                <a:gd name="connsiteX109" fmla="*/ 342245 w 608814"/>
                <a:gd name="connsiteY109" fmla="*/ 134463 h 585693"/>
                <a:gd name="connsiteX110" fmla="*/ 356716 w 608814"/>
                <a:gd name="connsiteY110" fmla="*/ 126180 h 585693"/>
                <a:gd name="connsiteX111" fmla="*/ 355518 w 608814"/>
                <a:gd name="connsiteY111" fmla="*/ 115044 h 585693"/>
                <a:gd name="connsiteX112" fmla="*/ 356716 w 608814"/>
                <a:gd name="connsiteY112" fmla="*/ 103815 h 585693"/>
                <a:gd name="connsiteX113" fmla="*/ 342245 w 608814"/>
                <a:gd name="connsiteY113" fmla="*/ 95440 h 585693"/>
                <a:gd name="connsiteX114" fmla="*/ 336530 w 608814"/>
                <a:gd name="connsiteY114" fmla="*/ 73996 h 585693"/>
                <a:gd name="connsiteX115" fmla="*/ 355610 w 608814"/>
                <a:gd name="connsiteY115" fmla="*/ 40956 h 585693"/>
                <a:gd name="connsiteX116" fmla="*/ 365104 w 608814"/>
                <a:gd name="connsiteY116" fmla="*/ 33685 h 585693"/>
                <a:gd name="connsiteX117" fmla="*/ 377086 w 608814"/>
                <a:gd name="connsiteY117" fmla="*/ 35249 h 585693"/>
                <a:gd name="connsiteX118" fmla="*/ 391373 w 608814"/>
                <a:gd name="connsiteY118" fmla="*/ 43533 h 585693"/>
                <a:gd name="connsiteX119" fmla="*/ 410914 w 608814"/>
                <a:gd name="connsiteY119" fmla="*/ 31936 h 585693"/>
                <a:gd name="connsiteX120" fmla="*/ 410914 w 608814"/>
                <a:gd name="connsiteY120" fmla="*/ 15738 h 585693"/>
                <a:gd name="connsiteX121" fmla="*/ 426676 w 608814"/>
                <a:gd name="connsiteY121" fmla="*/ 0 h 5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608814" h="585693">
                  <a:moveTo>
                    <a:pt x="195114" y="351627"/>
                  </a:moveTo>
                  <a:lnTo>
                    <a:pt x="258290" y="351627"/>
                  </a:lnTo>
                  <a:cubicBezTo>
                    <a:pt x="271848" y="351627"/>
                    <a:pt x="282731" y="362580"/>
                    <a:pt x="282731" y="376018"/>
                  </a:cubicBezTo>
                  <a:lnTo>
                    <a:pt x="282731" y="561210"/>
                  </a:lnTo>
                  <a:cubicBezTo>
                    <a:pt x="282731" y="574740"/>
                    <a:pt x="271848" y="585693"/>
                    <a:pt x="258290" y="585693"/>
                  </a:cubicBezTo>
                  <a:lnTo>
                    <a:pt x="195114" y="585693"/>
                  </a:lnTo>
                  <a:cubicBezTo>
                    <a:pt x="181556" y="585693"/>
                    <a:pt x="170673" y="574740"/>
                    <a:pt x="170673" y="561210"/>
                  </a:cubicBezTo>
                  <a:lnTo>
                    <a:pt x="170673" y="376018"/>
                  </a:lnTo>
                  <a:cubicBezTo>
                    <a:pt x="170673" y="362580"/>
                    <a:pt x="181556" y="351627"/>
                    <a:pt x="195114" y="351627"/>
                  </a:cubicBezTo>
                  <a:close/>
                  <a:moveTo>
                    <a:pt x="358100" y="249872"/>
                  </a:moveTo>
                  <a:lnTo>
                    <a:pt x="421316" y="249872"/>
                  </a:lnTo>
                  <a:cubicBezTo>
                    <a:pt x="434771" y="249872"/>
                    <a:pt x="445737" y="260735"/>
                    <a:pt x="445737" y="274267"/>
                  </a:cubicBezTo>
                  <a:lnTo>
                    <a:pt x="445737" y="561206"/>
                  </a:lnTo>
                  <a:cubicBezTo>
                    <a:pt x="445737" y="574738"/>
                    <a:pt x="434771" y="585693"/>
                    <a:pt x="421316" y="585693"/>
                  </a:cubicBezTo>
                  <a:lnTo>
                    <a:pt x="358100" y="585693"/>
                  </a:lnTo>
                  <a:cubicBezTo>
                    <a:pt x="344645" y="585693"/>
                    <a:pt x="333679" y="574738"/>
                    <a:pt x="333679" y="561206"/>
                  </a:cubicBezTo>
                  <a:lnTo>
                    <a:pt x="333679" y="274267"/>
                  </a:lnTo>
                  <a:cubicBezTo>
                    <a:pt x="333679" y="260735"/>
                    <a:pt x="344645" y="249872"/>
                    <a:pt x="358100" y="249872"/>
                  </a:cubicBezTo>
                  <a:close/>
                  <a:moveTo>
                    <a:pt x="140260" y="224680"/>
                  </a:moveTo>
                  <a:cubicBezTo>
                    <a:pt x="168749" y="224680"/>
                    <a:pt x="191844" y="247711"/>
                    <a:pt x="191844" y="276122"/>
                  </a:cubicBezTo>
                  <a:cubicBezTo>
                    <a:pt x="191844" y="304533"/>
                    <a:pt x="168749" y="327564"/>
                    <a:pt x="140260" y="327564"/>
                  </a:cubicBezTo>
                  <a:cubicBezTo>
                    <a:pt x="111771" y="327564"/>
                    <a:pt x="88676" y="304533"/>
                    <a:pt x="88676" y="276122"/>
                  </a:cubicBezTo>
                  <a:cubicBezTo>
                    <a:pt x="88676" y="247711"/>
                    <a:pt x="111771" y="224680"/>
                    <a:pt x="140260" y="224680"/>
                  </a:cubicBezTo>
                  <a:close/>
                  <a:moveTo>
                    <a:pt x="521177" y="148117"/>
                  </a:moveTo>
                  <a:lnTo>
                    <a:pt x="584301" y="148117"/>
                  </a:lnTo>
                  <a:cubicBezTo>
                    <a:pt x="597848" y="148117"/>
                    <a:pt x="608814" y="159070"/>
                    <a:pt x="608814" y="172601"/>
                  </a:cubicBezTo>
                  <a:lnTo>
                    <a:pt x="608814" y="561209"/>
                  </a:lnTo>
                  <a:cubicBezTo>
                    <a:pt x="608814" y="574740"/>
                    <a:pt x="597848" y="585693"/>
                    <a:pt x="584301" y="585693"/>
                  </a:cubicBezTo>
                  <a:lnTo>
                    <a:pt x="521177" y="585693"/>
                  </a:lnTo>
                  <a:cubicBezTo>
                    <a:pt x="507722" y="585693"/>
                    <a:pt x="496756" y="574740"/>
                    <a:pt x="496756" y="561209"/>
                  </a:cubicBezTo>
                  <a:lnTo>
                    <a:pt x="496756" y="172601"/>
                  </a:lnTo>
                  <a:cubicBezTo>
                    <a:pt x="496756" y="159070"/>
                    <a:pt x="507722" y="148117"/>
                    <a:pt x="521177" y="148117"/>
                  </a:cubicBezTo>
                  <a:close/>
                  <a:moveTo>
                    <a:pt x="116229" y="131322"/>
                  </a:moveTo>
                  <a:lnTo>
                    <a:pt x="164246" y="131322"/>
                  </a:lnTo>
                  <a:cubicBezTo>
                    <a:pt x="175214" y="131322"/>
                    <a:pt x="184061" y="140159"/>
                    <a:pt x="184061" y="151113"/>
                  </a:cubicBezTo>
                  <a:lnTo>
                    <a:pt x="184061" y="171457"/>
                  </a:lnTo>
                  <a:cubicBezTo>
                    <a:pt x="193001" y="175231"/>
                    <a:pt x="201019" y="180386"/>
                    <a:pt x="208669" y="186094"/>
                  </a:cubicBezTo>
                  <a:lnTo>
                    <a:pt x="226641" y="175692"/>
                  </a:lnTo>
                  <a:cubicBezTo>
                    <a:pt x="236134" y="170261"/>
                    <a:pt x="248300" y="173482"/>
                    <a:pt x="253737" y="182964"/>
                  </a:cubicBezTo>
                  <a:lnTo>
                    <a:pt x="277792" y="224572"/>
                  </a:lnTo>
                  <a:cubicBezTo>
                    <a:pt x="280465" y="229083"/>
                    <a:pt x="281110" y="234514"/>
                    <a:pt x="279727" y="239577"/>
                  </a:cubicBezTo>
                  <a:cubicBezTo>
                    <a:pt x="278437" y="244640"/>
                    <a:pt x="275119" y="248966"/>
                    <a:pt x="270511" y="251544"/>
                  </a:cubicBezTo>
                  <a:lnTo>
                    <a:pt x="252355" y="262038"/>
                  </a:lnTo>
                  <a:cubicBezTo>
                    <a:pt x="253000" y="266733"/>
                    <a:pt x="253829" y="271335"/>
                    <a:pt x="253829" y="276122"/>
                  </a:cubicBezTo>
                  <a:cubicBezTo>
                    <a:pt x="253829" y="281001"/>
                    <a:pt x="253000" y="285604"/>
                    <a:pt x="252355" y="290206"/>
                  </a:cubicBezTo>
                  <a:lnTo>
                    <a:pt x="270511" y="300700"/>
                  </a:lnTo>
                  <a:cubicBezTo>
                    <a:pt x="279174" y="305671"/>
                    <a:pt x="282308" y="316165"/>
                    <a:pt x="278714" y="325094"/>
                  </a:cubicBezTo>
                  <a:cubicBezTo>
                    <a:pt x="272354" y="322609"/>
                    <a:pt x="265442" y="321136"/>
                    <a:pt x="258253" y="321136"/>
                  </a:cubicBezTo>
                  <a:lnTo>
                    <a:pt x="195858" y="321136"/>
                  </a:lnTo>
                  <a:cubicBezTo>
                    <a:pt x="205904" y="308709"/>
                    <a:pt x="212171" y="293244"/>
                    <a:pt x="212171" y="276122"/>
                  </a:cubicBezTo>
                  <a:cubicBezTo>
                    <a:pt x="212171" y="236539"/>
                    <a:pt x="179914" y="204320"/>
                    <a:pt x="140191" y="204320"/>
                  </a:cubicBezTo>
                  <a:cubicBezTo>
                    <a:pt x="100561" y="204320"/>
                    <a:pt x="68304" y="236539"/>
                    <a:pt x="68304" y="276122"/>
                  </a:cubicBezTo>
                  <a:cubicBezTo>
                    <a:pt x="68304" y="315797"/>
                    <a:pt x="100561" y="348016"/>
                    <a:pt x="140191" y="348016"/>
                  </a:cubicBezTo>
                  <a:cubicBezTo>
                    <a:pt x="143048" y="348016"/>
                    <a:pt x="145721" y="347463"/>
                    <a:pt x="148486" y="347095"/>
                  </a:cubicBezTo>
                  <a:cubicBezTo>
                    <a:pt x="143233" y="355564"/>
                    <a:pt x="140099" y="365414"/>
                    <a:pt x="140099" y="376000"/>
                  </a:cubicBezTo>
                  <a:lnTo>
                    <a:pt x="140099" y="420922"/>
                  </a:lnTo>
                  <a:lnTo>
                    <a:pt x="116229" y="420922"/>
                  </a:lnTo>
                  <a:cubicBezTo>
                    <a:pt x="105261" y="420922"/>
                    <a:pt x="96413" y="412085"/>
                    <a:pt x="96413" y="401131"/>
                  </a:cubicBezTo>
                  <a:lnTo>
                    <a:pt x="96413" y="380787"/>
                  </a:lnTo>
                  <a:cubicBezTo>
                    <a:pt x="87474" y="377013"/>
                    <a:pt x="79455" y="371950"/>
                    <a:pt x="71806" y="366150"/>
                  </a:cubicBezTo>
                  <a:lnTo>
                    <a:pt x="53742" y="376552"/>
                  </a:lnTo>
                  <a:cubicBezTo>
                    <a:pt x="49226" y="379222"/>
                    <a:pt x="43788" y="379866"/>
                    <a:pt x="38719" y="378577"/>
                  </a:cubicBezTo>
                  <a:cubicBezTo>
                    <a:pt x="33650" y="377197"/>
                    <a:pt x="29318" y="373883"/>
                    <a:pt x="26738" y="369372"/>
                  </a:cubicBezTo>
                  <a:lnTo>
                    <a:pt x="2683" y="327764"/>
                  </a:lnTo>
                  <a:cubicBezTo>
                    <a:pt x="-2847" y="318282"/>
                    <a:pt x="471" y="306131"/>
                    <a:pt x="9872" y="300700"/>
                  </a:cubicBezTo>
                  <a:lnTo>
                    <a:pt x="28120" y="290206"/>
                  </a:lnTo>
                  <a:cubicBezTo>
                    <a:pt x="27475" y="285604"/>
                    <a:pt x="26645" y="281001"/>
                    <a:pt x="26645" y="276122"/>
                  </a:cubicBezTo>
                  <a:cubicBezTo>
                    <a:pt x="26645" y="271335"/>
                    <a:pt x="27475" y="266733"/>
                    <a:pt x="28120" y="262038"/>
                  </a:cubicBezTo>
                  <a:lnTo>
                    <a:pt x="9872" y="251544"/>
                  </a:lnTo>
                  <a:cubicBezTo>
                    <a:pt x="471" y="246113"/>
                    <a:pt x="-2847" y="233962"/>
                    <a:pt x="2683" y="224572"/>
                  </a:cubicBezTo>
                  <a:lnTo>
                    <a:pt x="26738" y="182964"/>
                  </a:lnTo>
                  <a:cubicBezTo>
                    <a:pt x="29318" y="178361"/>
                    <a:pt x="33650" y="175139"/>
                    <a:pt x="38719" y="173759"/>
                  </a:cubicBezTo>
                  <a:cubicBezTo>
                    <a:pt x="43788" y="172378"/>
                    <a:pt x="49226" y="173114"/>
                    <a:pt x="53742" y="175692"/>
                  </a:cubicBezTo>
                  <a:lnTo>
                    <a:pt x="71806" y="186094"/>
                  </a:lnTo>
                  <a:cubicBezTo>
                    <a:pt x="79455" y="180386"/>
                    <a:pt x="87474" y="175231"/>
                    <a:pt x="96413" y="171457"/>
                  </a:cubicBezTo>
                  <a:lnTo>
                    <a:pt x="96413" y="151113"/>
                  </a:lnTo>
                  <a:cubicBezTo>
                    <a:pt x="96413" y="140159"/>
                    <a:pt x="105261" y="131322"/>
                    <a:pt x="116229" y="131322"/>
                  </a:cubicBezTo>
                  <a:close/>
                  <a:moveTo>
                    <a:pt x="445756" y="83476"/>
                  </a:moveTo>
                  <a:cubicBezTo>
                    <a:pt x="428335" y="83476"/>
                    <a:pt x="414140" y="97557"/>
                    <a:pt x="414140" y="115044"/>
                  </a:cubicBezTo>
                  <a:cubicBezTo>
                    <a:pt x="414140" y="132438"/>
                    <a:pt x="428335" y="146520"/>
                    <a:pt x="445756" y="146520"/>
                  </a:cubicBezTo>
                  <a:cubicBezTo>
                    <a:pt x="463176" y="146520"/>
                    <a:pt x="477371" y="132438"/>
                    <a:pt x="477371" y="115044"/>
                  </a:cubicBezTo>
                  <a:cubicBezTo>
                    <a:pt x="477371" y="97557"/>
                    <a:pt x="463176" y="83476"/>
                    <a:pt x="445756" y="83476"/>
                  </a:cubicBezTo>
                  <a:close/>
                  <a:moveTo>
                    <a:pt x="426676" y="0"/>
                  </a:moveTo>
                  <a:lnTo>
                    <a:pt x="464835" y="0"/>
                  </a:lnTo>
                  <a:cubicBezTo>
                    <a:pt x="473500" y="0"/>
                    <a:pt x="480597" y="7087"/>
                    <a:pt x="480597" y="15738"/>
                  </a:cubicBezTo>
                  <a:lnTo>
                    <a:pt x="480597" y="31936"/>
                  </a:lnTo>
                  <a:cubicBezTo>
                    <a:pt x="487694" y="34881"/>
                    <a:pt x="494054" y="38931"/>
                    <a:pt x="500138" y="43533"/>
                  </a:cubicBezTo>
                  <a:lnTo>
                    <a:pt x="514425" y="35249"/>
                  </a:lnTo>
                  <a:cubicBezTo>
                    <a:pt x="521983" y="30924"/>
                    <a:pt x="531569" y="33501"/>
                    <a:pt x="535901" y="40956"/>
                  </a:cubicBezTo>
                  <a:lnTo>
                    <a:pt x="554981" y="73996"/>
                  </a:lnTo>
                  <a:cubicBezTo>
                    <a:pt x="557101" y="77585"/>
                    <a:pt x="557654" y="81911"/>
                    <a:pt x="556640" y="85961"/>
                  </a:cubicBezTo>
                  <a:cubicBezTo>
                    <a:pt x="555534" y="89918"/>
                    <a:pt x="552861" y="93415"/>
                    <a:pt x="549266" y="95440"/>
                  </a:cubicBezTo>
                  <a:lnTo>
                    <a:pt x="534887" y="103815"/>
                  </a:lnTo>
                  <a:cubicBezTo>
                    <a:pt x="535348" y="107497"/>
                    <a:pt x="535993" y="111178"/>
                    <a:pt x="535993" y="115044"/>
                  </a:cubicBezTo>
                  <a:cubicBezTo>
                    <a:pt x="535993" y="115872"/>
                    <a:pt x="535809" y="116700"/>
                    <a:pt x="535717" y="117621"/>
                  </a:cubicBezTo>
                  <a:lnTo>
                    <a:pt x="521153" y="117621"/>
                  </a:lnTo>
                  <a:cubicBezTo>
                    <a:pt x="490828" y="117621"/>
                    <a:pt x="466126" y="142286"/>
                    <a:pt x="466126" y="172565"/>
                  </a:cubicBezTo>
                  <a:lnTo>
                    <a:pt x="466126" y="229719"/>
                  </a:lnTo>
                  <a:lnTo>
                    <a:pt x="466126" y="242604"/>
                  </a:lnTo>
                  <a:cubicBezTo>
                    <a:pt x="462715" y="237726"/>
                    <a:pt x="458383" y="233493"/>
                    <a:pt x="453590" y="229995"/>
                  </a:cubicBezTo>
                  <a:cubicBezTo>
                    <a:pt x="444465" y="223369"/>
                    <a:pt x="433404" y="219319"/>
                    <a:pt x="421330" y="219319"/>
                  </a:cubicBezTo>
                  <a:lnTo>
                    <a:pt x="411928" y="219319"/>
                  </a:lnTo>
                  <a:cubicBezTo>
                    <a:pt x="411375" y="217755"/>
                    <a:pt x="410914" y="216098"/>
                    <a:pt x="410914" y="214257"/>
                  </a:cubicBezTo>
                  <a:lnTo>
                    <a:pt x="410914" y="198059"/>
                  </a:lnTo>
                  <a:cubicBezTo>
                    <a:pt x="403817" y="195114"/>
                    <a:pt x="397457" y="191064"/>
                    <a:pt x="391373" y="186463"/>
                  </a:cubicBezTo>
                  <a:lnTo>
                    <a:pt x="377086" y="194746"/>
                  </a:lnTo>
                  <a:cubicBezTo>
                    <a:pt x="373492" y="196863"/>
                    <a:pt x="369160" y="197415"/>
                    <a:pt x="365104" y="196310"/>
                  </a:cubicBezTo>
                  <a:cubicBezTo>
                    <a:pt x="361140" y="195206"/>
                    <a:pt x="357638" y="192629"/>
                    <a:pt x="355610" y="189040"/>
                  </a:cubicBezTo>
                  <a:lnTo>
                    <a:pt x="336530" y="155999"/>
                  </a:lnTo>
                  <a:cubicBezTo>
                    <a:pt x="332198" y="148452"/>
                    <a:pt x="334687" y="138881"/>
                    <a:pt x="342245" y="134463"/>
                  </a:cubicBezTo>
                  <a:lnTo>
                    <a:pt x="356716" y="126180"/>
                  </a:lnTo>
                  <a:cubicBezTo>
                    <a:pt x="356163" y="122498"/>
                    <a:pt x="355518" y="118817"/>
                    <a:pt x="355518" y="115044"/>
                  </a:cubicBezTo>
                  <a:cubicBezTo>
                    <a:pt x="355518" y="111178"/>
                    <a:pt x="356163" y="107497"/>
                    <a:pt x="356716" y="103815"/>
                  </a:cubicBezTo>
                  <a:lnTo>
                    <a:pt x="342245" y="95440"/>
                  </a:lnTo>
                  <a:cubicBezTo>
                    <a:pt x="334687" y="91115"/>
                    <a:pt x="332198" y="81543"/>
                    <a:pt x="336530" y="73996"/>
                  </a:cubicBezTo>
                  <a:lnTo>
                    <a:pt x="355610" y="40956"/>
                  </a:lnTo>
                  <a:cubicBezTo>
                    <a:pt x="357638" y="37366"/>
                    <a:pt x="361140" y="34789"/>
                    <a:pt x="365104" y="33685"/>
                  </a:cubicBezTo>
                  <a:cubicBezTo>
                    <a:pt x="369160" y="32580"/>
                    <a:pt x="373492" y="33133"/>
                    <a:pt x="377086" y="35249"/>
                  </a:cubicBezTo>
                  <a:lnTo>
                    <a:pt x="391373" y="43533"/>
                  </a:lnTo>
                  <a:cubicBezTo>
                    <a:pt x="397457" y="38931"/>
                    <a:pt x="403817" y="34881"/>
                    <a:pt x="410914" y="31936"/>
                  </a:cubicBezTo>
                  <a:lnTo>
                    <a:pt x="410914" y="15738"/>
                  </a:lnTo>
                  <a:cubicBezTo>
                    <a:pt x="410914" y="7087"/>
                    <a:pt x="418011" y="0"/>
                    <a:pt x="426676" y="0"/>
                  </a:cubicBezTo>
                  <a:close/>
                </a:path>
              </a:pathLst>
            </a:custGeom>
            <a:solidFill>
              <a:schemeClr val="bg1"/>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grpSp>
        <p:nvGrpSpPr>
          <p:cNvPr id="2" name="组合 1">
            <a:extLst>
              <a:ext uri="{FF2B5EF4-FFF2-40B4-BE49-F238E27FC236}">
                <a16:creationId xmlns:a16="http://schemas.microsoft.com/office/drawing/2014/main" xmlns="" id="{9A70147D-5813-422D-9317-60DF147C5E18}"/>
              </a:ext>
            </a:extLst>
          </p:cNvPr>
          <p:cNvGrpSpPr/>
          <p:nvPr/>
        </p:nvGrpSpPr>
        <p:grpSpPr>
          <a:xfrm>
            <a:off x="990600" y="4311883"/>
            <a:ext cx="1044000" cy="1044000"/>
            <a:chOff x="667552" y="5523533"/>
            <a:chExt cx="1044000" cy="1044000"/>
          </a:xfrm>
        </p:grpSpPr>
        <p:sp>
          <p:nvSpPr>
            <p:cNvPr id="75" name="椭圆 74">
              <a:extLst>
                <a:ext uri="{FF2B5EF4-FFF2-40B4-BE49-F238E27FC236}">
                  <a16:creationId xmlns:a16="http://schemas.microsoft.com/office/drawing/2014/main" xmlns="" id="{065E1A64-9AEF-4BEC-84E9-BF1324B52B5E}"/>
                </a:ext>
              </a:extLst>
            </p:cNvPr>
            <p:cNvSpPr/>
            <p:nvPr/>
          </p:nvSpPr>
          <p:spPr>
            <a:xfrm>
              <a:off x="667552" y="5523533"/>
              <a:ext cx="1044000" cy="1044000"/>
            </a:xfrm>
            <a:prstGeom prst="ellipse">
              <a:avLst/>
            </a:prstGeom>
            <a:solidFill>
              <a:srgbClr val="C00000"/>
            </a:solidFill>
            <a:ln w="76200" cap="flat" cmpd="sng" algn="ctr">
              <a:solidFill>
                <a:srgbClr val="D9838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rgbClr val="165E9A"/>
                </a:solidFill>
                <a:effectLst/>
                <a:uLnTx/>
                <a:uFillTx/>
                <a:latin typeface="Arial"/>
                <a:ea typeface="微软雅黑"/>
                <a:cs typeface="+mn-cs"/>
              </a:endParaRPr>
            </a:p>
          </p:txBody>
        </p:sp>
        <p:sp>
          <p:nvSpPr>
            <p:cNvPr id="77" name="workers-team_50603">
              <a:extLst>
                <a:ext uri="{FF2B5EF4-FFF2-40B4-BE49-F238E27FC236}">
                  <a16:creationId xmlns:a16="http://schemas.microsoft.com/office/drawing/2014/main" xmlns="" id="{1C0073C1-1BC6-4298-B7AE-0ABAA5230960}"/>
                </a:ext>
              </a:extLst>
            </p:cNvPr>
            <p:cNvSpPr>
              <a:spLocks noChangeAspect="1"/>
            </p:cNvSpPr>
            <p:nvPr/>
          </p:nvSpPr>
          <p:spPr bwMode="auto">
            <a:xfrm>
              <a:off x="900718" y="5776622"/>
              <a:ext cx="537850" cy="537822"/>
            </a:xfrm>
            <a:custGeom>
              <a:avLst/>
              <a:gdLst>
                <a:gd name="connsiteX0" fmla="*/ 52908 w 606775"/>
                <a:gd name="connsiteY0" fmla="*/ 341560 h 606745"/>
                <a:gd name="connsiteX1" fmla="*/ 115358 w 606775"/>
                <a:gd name="connsiteY1" fmla="*/ 370976 h 606745"/>
                <a:gd name="connsiteX2" fmla="*/ 105394 w 606775"/>
                <a:gd name="connsiteY2" fmla="*/ 370976 h 606745"/>
                <a:gd name="connsiteX3" fmla="*/ 105394 w 606775"/>
                <a:gd name="connsiteY3" fmla="*/ 580529 h 606745"/>
                <a:gd name="connsiteX4" fmla="*/ 79151 w 606775"/>
                <a:gd name="connsiteY4" fmla="*/ 606745 h 606745"/>
                <a:gd name="connsiteX5" fmla="*/ 52908 w 606775"/>
                <a:gd name="connsiteY5" fmla="*/ 580529 h 606745"/>
                <a:gd name="connsiteX6" fmla="*/ 168755 w 606775"/>
                <a:gd name="connsiteY6" fmla="*/ 314181 h 606745"/>
                <a:gd name="connsiteX7" fmla="*/ 169200 w 606775"/>
                <a:gd name="connsiteY7" fmla="*/ 580528 h 606745"/>
                <a:gd name="connsiteX8" fmla="*/ 142950 w 606775"/>
                <a:gd name="connsiteY8" fmla="*/ 606745 h 606745"/>
                <a:gd name="connsiteX9" fmla="*/ 116699 w 606775"/>
                <a:gd name="connsiteY9" fmla="*/ 580528 h 606745"/>
                <a:gd name="connsiteX10" fmla="*/ 116699 w 606775"/>
                <a:gd name="connsiteY10" fmla="*/ 371414 h 606745"/>
                <a:gd name="connsiteX11" fmla="*/ 149445 w 606775"/>
                <a:gd name="connsiteY11" fmla="*/ 356039 h 606745"/>
                <a:gd name="connsiteX12" fmla="*/ 112784 w 606775"/>
                <a:gd name="connsiteY12" fmla="*/ 235448 h 606745"/>
                <a:gd name="connsiteX13" fmla="*/ 163488 w 606775"/>
                <a:gd name="connsiteY13" fmla="*/ 258727 h 606745"/>
                <a:gd name="connsiteX14" fmla="*/ 168825 w 606775"/>
                <a:gd name="connsiteY14" fmla="*/ 273033 h 606745"/>
                <a:gd name="connsiteX15" fmla="*/ 133955 w 606775"/>
                <a:gd name="connsiteY15" fmla="*/ 348913 h 606745"/>
                <a:gd name="connsiteX16" fmla="*/ 119544 w 606775"/>
                <a:gd name="connsiteY16" fmla="*/ 354244 h 606745"/>
                <a:gd name="connsiteX17" fmla="*/ 114118 w 606775"/>
                <a:gd name="connsiteY17" fmla="*/ 351756 h 606745"/>
                <a:gd name="connsiteX18" fmla="*/ 127284 w 606775"/>
                <a:gd name="connsiteY18" fmla="*/ 337717 h 606745"/>
                <a:gd name="connsiteX19" fmla="*/ 111983 w 606775"/>
                <a:gd name="connsiteY19" fmla="*/ 284139 h 606745"/>
                <a:gd name="connsiteX20" fmla="*/ 85297 w 606775"/>
                <a:gd name="connsiteY20" fmla="*/ 269301 h 606745"/>
                <a:gd name="connsiteX21" fmla="*/ 98373 w 606775"/>
                <a:gd name="connsiteY21" fmla="*/ 240779 h 606745"/>
                <a:gd name="connsiteX22" fmla="*/ 112784 w 606775"/>
                <a:gd name="connsiteY22" fmla="*/ 235448 h 606745"/>
                <a:gd name="connsiteX23" fmla="*/ 100409 w 606775"/>
                <a:gd name="connsiteY23" fmla="*/ 161971 h 606745"/>
                <a:gd name="connsiteX24" fmla="*/ 122122 w 606775"/>
                <a:gd name="connsiteY24" fmla="*/ 161971 h 606745"/>
                <a:gd name="connsiteX25" fmla="*/ 124881 w 606775"/>
                <a:gd name="connsiteY25" fmla="*/ 166680 h 606745"/>
                <a:gd name="connsiteX26" fmla="*/ 117050 w 606775"/>
                <a:gd name="connsiteY26" fmla="*/ 180983 h 606745"/>
                <a:gd name="connsiteX27" fmla="*/ 125860 w 606775"/>
                <a:gd name="connsiteY27" fmla="*/ 197152 h 606745"/>
                <a:gd name="connsiteX28" fmla="*/ 126839 w 606775"/>
                <a:gd name="connsiteY28" fmla="*/ 203460 h 606745"/>
                <a:gd name="connsiteX29" fmla="*/ 123012 w 606775"/>
                <a:gd name="connsiteY29" fmla="*/ 221317 h 606745"/>
                <a:gd name="connsiteX30" fmla="*/ 98718 w 606775"/>
                <a:gd name="connsiteY30" fmla="*/ 219096 h 606745"/>
                <a:gd name="connsiteX31" fmla="*/ 95603 w 606775"/>
                <a:gd name="connsiteY31" fmla="*/ 203371 h 606745"/>
                <a:gd name="connsiteX32" fmla="*/ 96582 w 606775"/>
                <a:gd name="connsiteY32" fmla="*/ 197241 h 606745"/>
                <a:gd name="connsiteX33" fmla="*/ 105481 w 606775"/>
                <a:gd name="connsiteY33" fmla="*/ 181072 h 606745"/>
                <a:gd name="connsiteX34" fmla="*/ 97561 w 606775"/>
                <a:gd name="connsiteY34" fmla="*/ 166680 h 606745"/>
                <a:gd name="connsiteX35" fmla="*/ 100409 w 606775"/>
                <a:gd name="connsiteY35" fmla="*/ 161971 h 606745"/>
                <a:gd name="connsiteX36" fmla="*/ 148367 w 606775"/>
                <a:gd name="connsiteY36" fmla="*/ 161618 h 606745"/>
                <a:gd name="connsiteX37" fmla="*/ 169821 w 606775"/>
                <a:gd name="connsiteY37" fmla="*/ 161618 h 606745"/>
                <a:gd name="connsiteX38" fmla="*/ 221631 w 606775"/>
                <a:gd name="connsiteY38" fmla="*/ 213079 h 606745"/>
                <a:gd name="connsiteX39" fmla="*/ 221809 w 606775"/>
                <a:gd name="connsiteY39" fmla="*/ 253964 h 606745"/>
                <a:gd name="connsiteX40" fmla="*/ 266141 w 606775"/>
                <a:gd name="connsiteY40" fmla="*/ 226500 h 606745"/>
                <a:gd name="connsiteX41" fmla="*/ 296319 w 606775"/>
                <a:gd name="connsiteY41" fmla="*/ 233522 h 606745"/>
                <a:gd name="connsiteX42" fmla="*/ 289286 w 606775"/>
                <a:gd name="connsiteY42" fmla="*/ 263563 h 606745"/>
                <a:gd name="connsiteX43" fmla="*/ 211750 w 606775"/>
                <a:gd name="connsiteY43" fmla="*/ 311647 h 606745"/>
                <a:gd name="connsiteX44" fmla="*/ 178367 w 606775"/>
                <a:gd name="connsiteY44" fmla="*/ 294937 h 606745"/>
                <a:gd name="connsiteX45" fmla="*/ 177922 w 606775"/>
                <a:gd name="connsiteY45" fmla="*/ 213346 h 606745"/>
                <a:gd name="connsiteX46" fmla="*/ 177922 w 606775"/>
                <a:gd name="connsiteY46" fmla="*/ 213257 h 606745"/>
                <a:gd name="connsiteX47" fmla="*/ 173293 w 606775"/>
                <a:gd name="connsiteY47" fmla="*/ 208724 h 606745"/>
                <a:gd name="connsiteX48" fmla="*/ 168753 w 606775"/>
                <a:gd name="connsiteY48" fmla="*/ 213257 h 606745"/>
                <a:gd name="connsiteX49" fmla="*/ 168753 w 606775"/>
                <a:gd name="connsiteY49" fmla="*/ 242321 h 606745"/>
                <a:gd name="connsiteX50" fmla="*/ 124955 w 606775"/>
                <a:gd name="connsiteY50" fmla="*/ 222234 h 606745"/>
                <a:gd name="connsiteX51" fmla="*/ 148367 w 606775"/>
                <a:gd name="connsiteY51" fmla="*/ 161618 h 606745"/>
                <a:gd name="connsiteX52" fmla="*/ 52160 w 606775"/>
                <a:gd name="connsiteY52" fmla="*/ 161618 h 606745"/>
                <a:gd name="connsiteX53" fmla="*/ 74144 w 606775"/>
                <a:gd name="connsiteY53" fmla="*/ 161618 h 606745"/>
                <a:gd name="connsiteX54" fmla="*/ 96663 w 606775"/>
                <a:gd name="connsiteY54" fmla="*/ 219911 h 606745"/>
                <a:gd name="connsiteX55" fmla="*/ 82778 w 606775"/>
                <a:gd name="connsiteY55" fmla="*/ 233685 h 606745"/>
                <a:gd name="connsiteX56" fmla="*/ 70228 w 606775"/>
                <a:gd name="connsiteY56" fmla="*/ 260965 h 606745"/>
                <a:gd name="connsiteX57" fmla="*/ 52872 w 606775"/>
                <a:gd name="connsiteY57" fmla="*/ 251368 h 606745"/>
                <a:gd name="connsiteX58" fmla="*/ 52872 w 606775"/>
                <a:gd name="connsiteY58" fmla="*/ 213335 h 606745"/>
                <a:gd name="connsiteX59" fmla="*/ 48510 w 606775"/>
                <a:gd name="connsiteY59" fmla="*/ 208981 h 606745"/>
                <a:gd name="connsiteX60" fmla="*/ 44149 w 606775"/>
                <a:gd name="connsiteY60" fmla="*/ 213335 h 606745"/>
                <a:gd name="connsiteX61" fmla="*/ 43793 w 606775"/>
                <a:gd name="connsiteY61" fmla="*/ 266474 h 606745"/>
                <a:gd name="connsiteX62" fmla="*/ 103427 w 606775"/>
                <a:gd name="connsiteY62" fmla="*/ 299531 h 606745"/>
                <a:gd name="connsiteX63" fmla="*/ 111883 w 606775"/>
                <a:gd name="connsiteY63" fmla="*/ 329210 h 606745"/>
                <a:gd name="connsiteX64" fmla="*/ 82155 w 606775"/>
                <a:gd name="connsiteY64" fmla="*/ 337741 h 606745"/>
                <a:gd name="connsiteX65" fmla="*/ 11217 w 606775"/>
                <a:gd name="connsiteY65" fmla="*/ 298376 h 606745"/>
                <a:gd name="connsiteX66" fmla="*/ 2 w 606775"/>
                <a:gd name="connsiteY66" fmla="*/ 279182 h 606745"/>
                <a:gd name="connsiteX67" fmla="*/ 447 w 606775"/>
                <a:gd name="connsiteY67" fmla="*/ 213069 h 606745"/>
                <a:gd name="connsiteX68" fmla="*/ 52160 w 606775"/>
                <a:gd name="connsiteY68" fmla="*/ 161618 h 606745"/>
                <a:gd name="connsiteX69" fmla="*/ 111018 w 606775"/>
                <a:gd name="connsiteY69" fmla="*/ 56617 h 606745"/>
                <a:gd name="connsiteX70" fmla="*/ 156356 w 606775"/>
                <a:gd name="connsiteY70" fmla="*/ 101920 h 606745"/>
                <a:gd name="connsiteX71" fmla="*/ 111018 w 606775"/>
                <a:gd name="connsiteY71" fmla="*/ 147223 h 606745"/>
                <a:gd name="connsiteX72" fmla="*/ 65680 w 606775"/>
                <a:gd name="connsiteY72" fmla="*/ 101920 h 606745"/>
                <a:gd name="connsiteX73" fmla="*/ 111018 w 606775"/>
                <a:gd name="connsiteY73" fmla="*/ 56617 h 606745"/>
                <a:gd name="connsiteX74" fmla="*/ 422167 w 606775"/>
                <a:gd name="connsiteY74" fmla="*/ 39638 h 606745"/>
                <a:gd name="connsiteX75" fmla="*/ 373122 w 606775"/>
                <a:gd name="connsiteY75" fmla="*/ 88696 h 606745"/>
                <a:gd name="connsiteX76" fmla="*/ 471212 w 606775"/>
                <a:gd name="connsiteY76" fmla="*/ 88696 h 606745"/>
                <a:gd name="connsiteX77" fmla="*/ 422200 w 606775"/>
                <a:gd name="connsiteY77" fmla="*/ 0 h 606745"/>
                <a:gd name="connsiteX78" fmla="*/ 433827 w 606775"/>
                <a:gd name="connsiteY78" fmla="*/ 4799 h 606745"/>
                <a:gd name="connsiteX79" fmla="*/ 517764 w 606775"/>
                <a:gd name="connsiteY79" fmla="*/ 88696 h 606745"/>
                <a:gd name="connsiteX80" fmla="*/ 591465 w 606775"/>
                <a:gd name="connsiteY80" fmla="*/ 88696 h 606745"/>
                <a:gd name="connsiteX81" fmla="*/ 606775 w 606775"/>
                <a:gd name="connsiteY81" fmla="*/ 103894 h 606745"/>
                <a:gd name="connsiteX82" fmla="*/ 606775 w 606775"/>
                <a:gd name="connsiteY82" fmla="*/ 354430 h 606745"/>
                <a:gd name="connsiteX83" fmla="*/ 591465 w 606775"/>
                <a:gd name="connsiteY83" fmla="*/ 369716 h 606745"/>
                <a:gd name="connsiteX84" fmla="*/ 252869 w 606775"/>
                <a:gd name="connsiteY84" fmla="*/ 369716 h 606745"/>
                <a:gd name="connsiteX85" fmla="*/ 237648 w 606775"/>
                <a:gd name="connsiteY85" fmla="*/ 354430 h 606745"/>
                <a:gd name="connsiteX86" fmla="*/ 237648 w 606775"/>
                <a:gd name="connsiteY86" fmla="*/ 321280 h 606745"/>
                <a:gd name="connsiteX87" fmla="*/ 268179 w 606775"/>
                <a:gd name="connsiteY87" fmla="*/ 302261 h 606745"/>
                <a:gd name="connsiteX88" fmla="*/ 300757 w 606775"/>
                <a:gd name="connsiteY88" fmla="*/ 282086 h 606745"/>
                <a:gd name="connsiteX89" fmla="*/ 320161 w 606775"/>
                <a:gd name="connsiteY89" fmla="*/ 234361 h 606745"/>
                <a:gd name="connsiteX90" fmla="*/ 375703 w 606775"/>
                <a:gd name="connsiteY90" fmla="*/ 190724 h 606745"/>
                <a:gd name="connsiteX91" fmla="*/ 378908 w 606775"/>
                <a:gd name="connsiteY91" fmla="*/ 162995 h 606745"/>
                <a:gd name="connsiteX92" fmla="*/ 351226 w 606775"/>
                <a:gd name="connsiteY92" fmla="*/ 159706 h 606745"/>
                <a:gd name="connsiteX93" fmla="*/ 294259 w 606775"/>
                <a:gd name="connsiteY93" fmla="*/ 204499 h 606745"/>
                <a:gd name="connsiteX94" fmla="*/ 254649 w 606775"/>
                <a:gd name="connsiteY94" fmla="*/ 207876 h 606745"/>
                <a:gd name="connsiteX95" fmla="*/ 237648 w 606775"/>
                <a:gd name="connsiteY95" fmla="*/ 218363 h 606745"/>
                <a:gd name="connsiteX96" fmla="*/ 237648 w 606775"/>
                <a:gd name="connsiteY96" fmla="*/ 103894 h 606745"/>
                <a:gd name="connsiteX97" fmla="*/ 252869 w 606775"/>
                <a:gd name="connsiteY97" fmla="*/ 88696 h 606745"/>
                <a:gd name="connsiteX98" fmla="*/ 326570 w 606775"/>
                <a:gd name="connsiteY98" fmla="*/ 88696 h 606745"/>
                <a:gd name="connsiteX99" fmla="*/ 410507 w 606775"/>
                <a:gd name="connsiteY99" fmla="*/ 4799 h 606745"/>
                <a:gd name="connsiteX100" fmla="*/ 422200 w 606775"/>
                <a:gd name="connsiteY100" fmla="*/ 0 h 60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606775" h="606745">
                  <a:moveTo>
                    <a:pt x="52908" y="341560"/>
                  </a:moveTo>
                  <a:cubicBezTo>
                    <a:pt x="52908" y="341560"/>
                    <a:pt x="113223" y="370265"/>
                    <a:pt x="115358" y="370976"/>
                  </a:cubicBezTo>
                  <a:lnTo>
                    <a:pt x="105394" y="370976"/>
                  </a:lnTo>
                  <a:lnTo>
                    <a:pt x="105394" y="580529"/>
                  </a:lnTo>
                  <a:cubicBezTo>
                    <a:pt x="105394" y="595014"/>
                    <a:pt x="93652" y="606745"/>
                    <a:pt x="79151" y="606745"/>
                  </a:cubicBezTo>
                  <a:cubicBezTo>
                    <a:pt x="64651" y="606745"/>
                    <a:pt x="52908" y="595014"/>
                    <a:pt x="52908" y="580529"/>
                  </a:cubicBezTo>
                  <a:close/>
                  <a:moveTo>
                    <a:pt x="168755" y="314181"/>
                  </a:moveTo>
                  <a:cubicBezTo>
                    <a:pt x="168755" y="328756"/>
                    <a:pt x="169200" y="567286"/>
                    <a:pt x="169200" y="580528"/>
                  </a:cubicBezTo>
                  <a:cubicBezTo>
                    <a:pt x="169200" y="595014"/>
                    <a:pt x="157454" y="606745"/>
                    <a:pt x="142950" y="606745"/>
                  </a:cubicBezTo>
                  <a:cubicBezTo>
                    <a:pt x="128445" y="606745"/>
                    <a:pt x="116699" y="595014"/>
                    <a:pt x="116699" y="580528"/>
                  </a:cubicBezTo>
                  <a:lnTo>
                    <a:pt x="116699" y="371414"/>
                  </a:lnTo>
                  <a:cubicBezTo>
                    <a:pt x="129869" y="374969"/>
                    <a:pt x="143839" y="368392"/>
                    <a:pt x="149445" y="356039"/>
                  </a:cubicBezTo>
                  <a:close/>
                  <a:moveTo>
                    <a:pt x="112784" y="235448"/>
                  </a:moveTo>
                  <a:lnTo>
                    <a:pt x="163488" y="258727"/>
                  </a:lnTo>
                  <a:cubicBezTo>
                    <a:pt x="168914" y="261215"/>
                    <a:pt x="171316" y="267613"/>
                    <a:pt x="168825" y="273033"/>
                  </a:cubicBezTo>
                  <a:lnTo>
                    <a:pt x="133955" y="348913"/>
                  </a:lnTo>
                  <a:cubicBezTo>
                    <a:pt x="131464" y="354333"/>
                    <a:pt x="124971" y="356732"/>
                    <a:pt x="119544" y="354244"/>
                  </a:cubicBezTo>
                  <a:lnTo>
                    <a:pt x="114118" y="351756"/>
                  </a:lnTo>
                  <a:cubicBezTo>
                    <a:pt x="119456" y="348380"/>
                    <a:pt x="123992" y="343671"/>
                    <a:pt x="127284" y="337717"/>
                  </a:cubicBezTo>
                  <a:cubicBezTo>
                    <a:pt x="137869" y="318703"/>
                    <a:pt x="131020" y="294713"/>
                    <a:pt x="111983" y="284139"/>
                  </a:cubicBezTo>
                  <a:lnTo>
                    <a:pt x="85297" y="269301"/>
                  </a:lnTo>
                  <a:lnTo>
                    <a:pt x="98373" y="240779"/>
                  </a:lnTo>
                  <a:cubicBezTo>
                    <a:pt x="100864" y="235359"/>
                    <a:pt x="107358" y="232960"/>
                    <a:pt x="112784" y="235448"/>
                  </a:cubicBezTo>
                  <a:close/>
                  <a:moveTo>
                    <a:pt x="100409" y="161971"/>
                  </a:moveTo>
                  <a:lnTo>
                    <a:pt x="122122" y="161971"/>
                  </a:lnTo>
                  <a:cubicBezTo>
                    <a:pt x="124525" y="161971"/>
                    <a:pt x="126038" y="164547"/>
                    <a:pt x="124881" y="166680"/>
                  </a:cubicBezTo>
                  <a:lnTo>
                    <a:pt x="117050" y="180983"/>
                  </a:lnTo>
                  <a:lnTo>
                    <a:pt x="125860" y="197152"/>
                  </a:lnTo>
                  <a:cubicBezTo>
                    <a:pt x="126928" y="199107"/>
                    <a:pt x="127284" y="201328"/>
                    <a:pt x="126839" y="203460"/>
                  </a:cubicBezTo>
                  <a:lnTo>
                    <a:pt x="123012" y="221317"/>
                  </a:lnTo>
                  <a:cubicBezTo>
                    <a:pt x="115092" y="217763"/>
                    <a:pt x="108062" y="215720"/>
                    <a:pt x="98718" y="219096"/>
                  </a:cubicBezTo>
                  <a:lnTo>
                    <a:pt x="95603" y="203371"/>
                  </a:lnTo>
                  <a:cubicBezTo>
                    <a:pt x="95247" y="201328"/>
                    <a:pt x="95514" y="199107"/>
                    <a:pt x="96582" y="197241"/>
                  </a:cubicBezTo>
                  <a:lnTo>
                    <a:pt x="105481" y="181072"/>
                  </a:lnTo>
                  <a:lnTo>
                    <a:pt x="97561" y="166680"/>
                  </a:lnTo>
                  <a:cubicBezTo>
                    <a:pt x="96404" y="164547"/>
                    <a:pt x="98006" y="161971"/>
                    <a:pt x="100409" y="161971"/>
                  </a:cubicBezTo>
                  <a:close/>
                  <a:moveTo>
                    <a:pt x="148367" y="161618"/>
                  </a:moveTo>
                  <a:lnTo>
                    <a:pt x="169821" y="161618"/>
                  </a:lnTo>
                  <a:cubicBezTo>
                    <a:pt x="198308" y="161618"/>
                    <a:pt x="221542" y="184727"/>
                    <a:pt x="221631" y="213079"/>
                  </a:cubicBezTo>
                  <a:cubicBezTo>
                    <a:pt x="221720" y="236721"/>
                    <a:pt x="221631" y="217257"/>
                    <a:pt x="221809" y="253964"/>
                  </a:cubicBezTo>
                  <a:lnTo>
                    <a:pt x="266141" y="226500"/>
                  </a:lnTo>
                  <a:cubicBezTo>
                    <a:pt x="276467" y="220101"/>
                    <a:pt x="289909" y="223211"/>
                    <a:pt x="296319" y="233522"/>
                  </a:cubicBezTo>
                  <a:cubicBezTo>
                    <a:pt x="302639" y="243743"/>
                    <a:pt x="299523" y="257252"/>
                    <a:pt x="289286" y="263563"/>
                  </a:cubicBezTo>
                  <a:lnTo>
                    <a:pt x="211750" y="311647"/>
                  </a:lnTo>
                  <a:cubicBezTo>
                    <a:pt x="197951" y="320179"/>
                    <a:pt x="179702" y="311291"/>
                    <a:pt x="178367" y="294937"/>
                  </a:cubicBezTo>
                  <a:lnTo>
                    <a:pt x="177922" y="213346"/>
                  </a:lnTo>
                  <a:lnTo>
                    <a:pt x="177922" y="213257"/>
                  </a:lnTo>
                  <a:cubicBezTo>
                    <a:pt x="177922" y="210768"/>
                    <a:pt x="175874" y="208724"/>
                    <a:pt x="173293" y="208724"/>
                  </a:cubicBezTo>
                  <a:cubicBezTo>
                    <a:pt x="170800" y="208724"/>
                    <a:pt x="168753" y="210768"/>
                    <a:pt x="168753" y="213257"/>
                  </a:cubicBezTo>
                  <a:lnTo>
                    <a:pt x="168753" y="242321"/>
                  </a:lnTo>
                  <a:lnTo>
                    <a:pt x="124955" y="222234"/>
                  </a:lnTo>
                  <a:cubicBezTo>
                    <a:pt x="129050" y="211568"/>
                    <a:pt x="142848" y="175839"/>
                    <a:pt x="148367" y="161618"/>
                  </a:cubicBezTo>
                  <a:close/>
                  <a:moveTo>
                    <a:pt x="52160" y="161618"/>
                  </a:moveTo>
                  <a:lnTo>
                    <a:pt x="74144" y="161618"/>
                  </a:lnTo>
                  <a:cubicBezTo>
                    <a:pt x="76636" y="168016"/>
                    <a:pt x="94170" y="213602"/>
                    <a:pt x="96663" y="219911"/>
                  </a:cubicBezTo>
                  <a:cubicBezTo>
                    <a:pt x="90610" y="222666"/>
                    <a:pt x="85626" y="227464"/>
                    <a:pt x="82778" y="233685"/>
                  </a:cubicBezTo>
                  <a:lnTo>
                    <a:pt x="70228" y="260965"/>
                  </a:lnTo>
                  <a:lnTo>
                    <a:pt x="52872" y="251368"/>
                  </a:lnTo>
                  <a:lnTo>
                    <a:pt x="52872" y="213335"/>
                  </a:lnTo>
                  <a:cubicBezTo>
                    <a:pt x="52872" y="210936"/>
                    <a:pt x="50913" y="208981"/>
                    <a:pt x="48510" y="208981"/>
                  </a:cubicBezTo>
                  <a:cubicBezTo>
                    <a:pt x="46107" y="208981"/>
                    <a:pt x="44149" y="210936"/>
                    <a:pt x="44149" y="213335"/>
                  </a:cubicBezTo>
                  <a:cubicBezTo>
                    <a:pt x="44060" y="231996"/>
                    <a:pt x="43971" y="246569"/>
                    <a:pt x="43793" y="266474"/>
                  </a:cubicBezTo>
                  <a:lnTo>
                    <a:pt x="103427" y="299531"/>
                  </a:lnTo>
                  <a:cubicBezTo>
                    <a:pt x="113930" y="305396"/>
                    <a:pt x="117757" y="318636"/>
                    <a:pt x="111883" y="329210"/>
                  </a:cubicBezTo>
                  <a:cubicBezTo>
                    <a:pt x="106008" y="339785"/>
                    <a:pt x="92746" y="343606"/>
                    <a:pt x="82155" y="337741"/>
                  </a:cubicBezTo>
                  <a:lnTo>
                    <a:pt x="11217" y="298376"/>
                  </a:lnTo>
                  <a:cubicBezTo>
                    <a:pt x="4274" y="294466"/>
                    <a:pt x="-87" y="287090"/>
                    <a:pt x="2" y="279182"/>
                  </a:cubicBezTo>
                  <a:cubicBezTo>
                    <a:pt x="91" y="269585"/>
                    <a:pt x="358" y="222577"/>
                    <a:pt x="447" y="213069"/>
                  </a:cubicBezTo>
                  <a:cubicBezTo>
                    <a:pt x="536" y="184722"/>
                    <a:pt x="23767" y="161618"/>
                    <a:pt x="52160" y="161618"/>
                  </a:cubicBezTo>
                  <a:close/>
                  <a:moveTo>
                    <a:pt x="111018" y="56617"/>
                  </a:moveTo>
                  <a:cubicBezTo>
                    <a:pt x="136057" y="56617"/>
                    <a:pt x="156356" y="76900"/>
                    <a:pt x="156356" y="101920"/>
                  </a:cubicBezTo>
                  <a:cubicBezTo>
                    <a:pt x="156356" y="126940"/>
                    <a:pt x="136057" y="147223"/>
                    <a:pt x="111018" y="147223"/>
                  </a:cubicBezTo>
                  <a:cubicBezTo>
                    <a:pt x="85979" y="147223"/>
                    <a:pt x="65680" y="126940"/>
                    <a:pt x="65680" y="101920"/>
                  </a:cubicBezTo>
                  <a:cubicBezTo>
                    <a:pt x="65680" y="76900"/>
                    <a:pt x="85979" y="56617"/>
                    <a:pt x="111018" y="56617"/>
                  </a:cubicBezTo>
                  <a:close/>
                  <a:moveTo>
                    <a:pt x="422167" y="39638"/>
                  </a:moveTo>
                  <a:lnTo>
                    <a:pt x="373122" y="88696"/>
                  </a:lnTo>
                  <a:lnTo>
                    <a:pt x="471212" y="88696"/>
                  </a:lnTo>
                  <a:close/>
                  <a:moveTo>
                    <a:pt x="422200" y="0"/>
                  </a:moveTo>
                  <a:cubicBezTo>
                    <a:pt x="426417" y="0"/>
                    <a:pt x="430623" y="1600"/>
                    <a:pt x="433827" y="4799"/>
                  </a:cubicBezTo>
                  <a:lnTo>
                    <a:pt x="517764" y="88696"/>
                  </a:lnTo>
                  <a:lnTo>
                    <a:pt x="591465" y="88696"/>
                  </a:lnTo>
                  <a:cubicBezTo>
                    <a:pt x="599921" y="88696"/>
                    <a:pt x="606775" y="95451"/>
                    <a:pt x="606775" y="103894"/>
                  </a:cubicBezTo>
                  <a:lnTo>
                    <a:pt x="606775" y="354430"/>
                  </a:lnTo>
                  <a:cubicBezTo>
                    <a:pt x="606775" y="362873"/>
                    <a:pt x="599921" y="369716"/>
                    <a:pt x="591465" y="369716"/>
                  </a:cubicBezTo>
                  <a:lnTo>
                    <a:pt x="252869" y="369716"/>
                  </a:lnTo>
                  <a:cubicBezTo>
                    <a:pt x="244502" y="369716"/>
                    <a:pt x="237648" y="362873"/>
                    <a:pt x="237648" y="354430"/>
                  </a:cubicBezTo>
                  <a:lnTo>
                    <a:pt x="237648" y="321280"/>
                  </a:lnTo>
                  <a:lnTo>
                    <a:pt x="268179" y="302261"/>
                  </a:lnTo>
                  <a:lnTo>
                    <a:pt x="300757" y="282086"/>
                  </a:lnTo>
                  <a:cubicBezTo>
                    <a:pt x="317312" y="271866"/>
                    <a:pt x="324611" y="252313"/>
                    <a:pt x="320161" y="234361"/>
                  </a:cubicBezTo>
                  <a:lnTo>
                    <a:pt x="375703" y="190724"/>
                  </a:lnTo>
                  <a:cubicBezTo>
                    <a:pt x="384248" y="183969"/>
                    <a:pt x="385673" y="171527"/>
                    <a:pt x="378908" y="162995"/>
                  </a:cubicBezTo>
                  <a:cubicBezTo>
                    <a:pt x="372232" y="154463"/>
                    <a:pt x="359771" y="152952"/>
                    <a:pt x="351226" y="159706"/>
                  </a:cubicBezTo>
                  <a:lnTo>
                    <a:pt x="294259" y="204499"/>
                  </a:lnTo>
                  <a:cubicBezTo>
                    <a:pt x="281530" y="199344"/>
                    <a:pt x="266754" y="200322"/>
                    <a:pt x="254649" y="207876"/>
                  </a:cubicBezTo>
                  <a:lnTo>
                    <a:pt x="237648" y="218363"/>
                  </a:lnTo>
                  <a:lnTo>
                    <a:pt x="237648" y="103894"/>
                  </a:lnTo>
                  <a:cubicBezTo>
                    <a:pt x="237648" y="95451"/>
                    <a:pt x="244413" y="88696"/>
                    <a:pt x="252869" y="88696"/>
                  </a:cubicBezTo>
                  <a:lnTo>
                    <a:pt x="326570" y="88696"/>
                  </a:lnTo>
                  <a:lnTo>
                    <a:pt x="410507" y="4799"/>
                  </a:lnTo>
                  <a:cubicBezTo>
                    <a:pt x="413755" y="1600"/>
                    <a:pt x="417984" y="0"/>
                    <a:pt x="422200"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cxnSp>
        <p:nvCxnSpPr>
          <p:cNvPr id="78" name="直接连接符 77">
            <a:extLst>
              <a:ext uri="{FF2B5EF4-FFF2-40B4-BE49-F238E27FC236}">
                <a16:creationId xmlns:a16="http://schemas.microsoft.com/office/drawing/2014/main" xmlns="" id="{B97F0E0C-CF99-4D55-919A-4CBDE84DA29B}"/>
              </a:ext>
            </a:extLst>
          </p:cNvPr>
          <p:cNvCxnSpPr>
            <a:cxnSpLocks/>
          </p:cNvCxnSpPr>
          <p:nvPr/>
        </p:nvCxnSpPr>
        <p:spPr>
          <a:xfrm flipH="1">
            <a:off x="667553" y="2075297"/>
            <a:ext cx="10533847"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xmlns="" id="{B1FA6350-C4D3-43A4-9CB4-5C4FFC71AD2C}"/>
              </a:ext>
            </a:extLst>
          </p:cNvPr>
          <p:cNvCxnSpPr>
            <a:cxnSpLocks/>
          </p:cNvCxnSpPr>
          <p:nvPr/>
        </p:nvCxnSpPr>
        <p:spPr>
          <a:xfrm flipH="1">
            <a:off x="667553" y="3865997"/>
            <a:ext cx="10533847"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xmlns="" id="{E8E0442F-A110-418C-9302-FAEA48AD53DA}"/>
              </a:ext>
            </a:extLst>
          </p:cNvPr>
          <p:cNvCxnSpPr>
            <a:cxnSpLocks/>
          </p:cNvCxnSpPr>
          <p:nvPr/>
        </p:nvCxnSpPr>
        <p:spPr>
          <a:xfrm flipH="1">
            <a:off x="667553" y="5748040"/>
            <a:ext cx="10533847"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5630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48564"/>
            <a:ext cx="12192000" cy="6986016"/>
          </a:xfrm>
          <a:prstGeom prst="rect">
            <a:avLst/>
          </a:prstGeom>
          <a:solidFill>
            <a:srgbClr val="00206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8" name="内容占位符 9" descr="C:\Users\snow\Desktop\微信图片_20190710154005.jpg微信图片_20190710154005"/>
          <p:cNvPicPr>
            <a:picLocks noChangeAspect="1"/>
          </p:cNvPicPr>
          <p:nvPr/>
        </p:nvPicPr>
        <p:blipFill rotWithShape="1">
          <a:blip r:embed="rId3"/>
          <a:srcRect l="5156" r="4591" b="8629"/>
          <a:stretch/>
        </p:blipFill>
        <p:spPr>
          <a:xfrm>
            <a:off x="0" y="-272954"/>
            <a:ext cx="12228394" cy="7110482"/>
          </a:xfrm>
          <a:prstGeom prst="rect">
            <a:avLst/>
          </a:prstGeom>
        </p:spPr>
      </p:pic>
      <p:sp>
        <p:nvSpPr>
          <p:cNvPr id="2" name="矩形 1"/>
          <p:cNvSpPr/>
          <p:nvPr/>
        </p:nvSpPr>
        <p:spPr>
          <a:xfrm>
            <a:off x="0" y="-272954"/>
            <a:ext cx="12228394" cy="4562732"/>
          </a:xfrm>
          <a:prstGeom prst="rect">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776248" y="1657582"/>
            <a:ext cx="6229207" cy="923330"/>
          </a:xfrm>
          <a:prstGeom prst="rect">
            <a:avLst/>
          </a:prstGeom>
          <a:noFill/>
        </p:spPr>
        <p:txBody>
          <a:bodyPr wrap="square" lIns="91440" tIns="45720" rIns="91440" bIns="45720">
            <a:spAutoFit/>
          </a:bodyPr>
          <a:lstStyle/>
          <a:p>
            <a:pPr algn="ctr"/>
            <a:r>
              <a:rPr lang="zh-CN" alt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恭 祝 新 年 快 乐</a:t>
            </a:r>
            <a:endParaRPr lang="zh-CN" alt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80875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形状 11"/>
          <p:cNvSpPr/>
          <p:nvPr/>
        </p:nvSpPr>
        <p:spPr>
          <a:xfrm>
            <a:off x="4191001" y="0"/>
            <a:ext cx="7708899" cy="6858000"/>
          </a:xfrm>
          <a:custGeom>
            <a:avLst/>
            <a:gdLst>
              <a:gd name="connsiteX0" fmla="*/ 766061 w 7708899"/>
              <a:gd name="connsiteY0" fmla="*/ 0 h 6858000"/>
              <a:gd name="connsiteX1" fmla="*/ 7708899 w 7708899"/>
              <a:gd name="connsiteY1" fmla="*/ 0 h 6858000"/>
              <a:gd name="connsiteX2" fmla="*/ 7708899 w 7708899"/>
              <a:gd name="connsiteY2" fmla="*/ 6858000 h 6858000"/>
              <a:gd name="connsiteX3" fmla="*/ 766061 w 7708899"/>
              <a:gd name="connsiteY3" fmla="*/ 6858000 h 6858000"/>
              <a:gd name="connsiteX4" fmla="*/ 632750 w 7708899"/>
              <a:gd name="connsiteY4" fmla="*/ 6563124 h 6858000"/>
              <a:gd name="connsiteX5" fmla="*/ 0 w 7708899"/>
              <a:gd name="connsiteY5" fmla="*/ 3429000 h 6858000"/>
              <a:gd name="connsiteX6" fmla="*/ 632750 w 7708899"/>
              <a:gd name="connsiteY6" fmla="*/ 2948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8899" h="6858000">
                <a:moveTo>
                  <a:pt x="766061" y="0"/>
                </a:moveTo>
                <a:lnTo>
                  <a:pt x="7708899" y="0"/>
                </a:lnTo>
                <a:lnTo>
                  <a:pt x="7708899" y="6858000"/>
                </a:lnTo>
                <a:lnTo>
                  <a:pt x="766061" y="6858000"/>
                </a:lnTo>
                <a:lnTo>
                  <a:pt x="632750" y="6563124"/>
                </a:lnTo>
                <a:cubicBezTo>
                  <a:pt x="225307" y="5599820"/>
                  <a:pt x="0" y="4540722"/>
                  <a:pt x="0" y="3429000"/>
                </a:cubicBezTo>
                <a:cubicBezTo>
                  <a:pt x="0" y="2317279"/>
                  <a:pt x="225307" y="1258180"/>
                  <a:pt x="632750" y="294876"/>
                </a:cubicBezTo>
                <a:close/>
              </a:path>
            </a:pathLst>
          </a:cu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23" name="图片 22" descr="图片包含 树, 建筑物, 天空, 户外&#10;&#10;已生成极高可信度的说明"/>
          <p:cNvPicPr>
            <a:picLocks noChangeAspect="1"/>
          </p:cNvPicPr>
          <p:nvPr/>
        </p:nvPicPr>
        <p:blipFill rotWithShape="1">
          <a:blip r:embed="rId3" cstate="hqprint"/>
          <a:srcRect/>
          <a:stretch>
            <a:fillRect/>
          </a:stretch>
        </p:blipFill>
        <p:spPr>
          <a:xfrm>
            <a:off x="4503422" y="0"/>
            <a:ext cx="7677811" cy="6858000"/>
          </a:xfrm>
          <a:custGeom>
            <a:avLst/>
            <a:gdLst>
              <a:gd name="connsiteX0" fmla="*/ 734973 w 7677811"/>
              <a:gd name="connsiteY0" fmla="*/ 0 h 6858000"/>
              <a:gd name="connsiteX1" fmla="*/ 7677811 w 7677811"/>
              <a:gd name="connsiteY1" fmla="*/ 0 h 6858000"/>
              <a:gd name="connsiteX2" fmla="*/ 7677811 w 7677811"/>
              <a:gd name="connsiteY2" fmla="*/ 6858000 h 6858000"/>
              <a:gd name="connsiteX3" fmla="*/ 734973 w 7677811"/>
              <a:gd name="connsiteY3" fmla="*/ 6858000 h 6858000"/>
              <a:gd name="connsiteX4" fmla="*/ 601662 w 7677811"/>
              <a:gd name="connsiteY4" fmla="*/ 6563124 h 6858000"/>
              <a:gd name="connsiteX5" fmla="*/ 10483 w 7677811"/>
              <a:gd name="connsiteY5" fmla="*/ 4252250 h 6858000"/>
              <a:gd name="connsiteX6" fmla="*/ 0 w 7677811"/>
              <a:gd name="connsiteY6" fmla="*/ 4114396 h 6858000"/>
              <a:gd name="connsiteX7" fmla="*/ 0 w 7677811"/>
              <a:gd name="connsiteY7" fmla="*/ 2743604 h 6858000"/>
              <a:gd name="connsiteX8" fmla="*/ 10483 w 7677811"/>
              <a:gd name="connsiteY8" fmla="*/ 2605751 h 6858000"/>
              <a:gd name="connsiteX9" fmla="*/ 601662 w 7677811"/>
              <a:gd name="connsiteY9" fmla="*/ 2948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77811" h="6858000">
                <a:moveTo>
                  <a:pt x="734973" y="0"/>
                </a:moveTo>
                <a:lnTo>
                  <a:pt x="7677811" y="0"/>
                </a:lnTo>
                <a:lnTo>
                  <a:pt x="7677811" y="6858000"/>
                </a:lnTo>
                <a:lnTo>
                  <a:pt x="734973" y="6858000"/>
                </a:lnTo>
                <a:lnTo>
                  <a:pt x="601662" y="6563124"/>
                </a:lnTo>
                <a:cubicBezTo>
                  <a:pt x="296080" y="5840646"/>
                  <a:pt x="92949" y="5064284"/>
                  <a:pt x="10483" y="4252250"/>
                </a:cubicBezTo>
                <a:lnTo>
                  <a:pt x="0" y="4114396"/>
                </a:lnTo>
                <a:lnTo>
                  <a:pt x="0" y="2743604"/>
                </a:lnTo>
                <a:lnTo>
                  <a:pt x="10483" y="2605751"/>
                </a:lnTo>
                <a:cubicBezTo>
                  <a:pt x="92949" y="1793717"/>
                  <a:pt x="296080" y="1017354"/>
                  <a:pt x="601662" y="294876"/>
                </a:cubicBezTo>
                <a:close/>
              </a:path>
            </a:pathLst>
          </a:custGeom>
        </p:spPr>
      </p:pic>
      <p:sp>
        <p:nvSpPr>
          <p:cNvPr id="10" name="任意多边形: 形状 9"/>
          <p:cNvSpPr/>
          <p:nvPr/>
        </p:nvSpPr>
        <p:spPr>
          <a:xfrm>
            <a:off x="4419066" y="0"/>
            <a:ext cx="7708899" cy="6858000"/>
          </a:xfrm>
          <a:custGeom>
            <a:avLst/>
            <a:gdLst>
              <a:gd name="connsiteX0" fmla="*/ 766061 w 7708899"/>
              <a:gd name="connsiteY0" fmla="*/ 0 h 6858000"/>
              <a:gd name="connsiteX1" fmla="*/ 7708899 w 7708899"/>
              <a:gd name="connsiteY1" fmla="*/ 0 h 6858000"/>
              <a:gd name="connsiteX2" fmla="*/ 7708899 w 7708899"/>
              <a:gd name="connsiteY2" fmla="*/ 6858000 h 6858000"/>
              <a:gd name="connsiteX3" fmla="*/ 766061 w 7708899"/>
              <a:gd name="connsiteY3" fmla="*/ 6858000 h 6858000"/>
              <a:gd name="connsiteX4" fmla="*/ 632750 w 7708899"/>
              <a:gd name="connsiteY4" fmla="*/ 6563124 h 6858000"/>
              <a:gd name="connsiteX5" fmla="*/ 0 w 7708899"/>
              <a:gd name="connsiteY5" fmla="*/ 3429000 h 6858000"/>
              <a:gd name="connsiteX6" fmla="*/ 632750 w 7708899"/>
              <a:gd name="connsiteY6" fmla="*/ 2948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8899" h="6858000">
                <a:moveTo>
                  <a:pt x="766061" y="0"/>
                </a:moveTo>
                <a:lnTo>
                  <a:pt x="7708899" y="0"/>
                </a:lnTo>
                <a:lnTo>
                  <a:pt x="7708899" y="6858000"/>
                </a:lnTo>
                <a:lnTo>
                  <a:pt x="766061" y="6858000"/>
                </a:lnTo>
                <a:lnTo>
                  <a:pt x="632750" y="6563124"/>
                </a:lnTo>
                <a:cubicBezTo>
                  <a:pt x="225307" y="5599820"/>
                  <a:pt x="0" y="4540722"/>
                  <a:pt x="0" y="3429000"/>
                </a:cubicBezTo>
                <a:cubicBezTo>
                  <a:pt x="0" y="2317279"/>
                  <a:pt x="225307" y="1258180"/>
                  <a:pt x="632750" y="294876"/>
                </a:cubicBezTo>
                <a:close/>
              </a:path>
            </a:pathLst>
          </a:custGeom>
          <a:gradFill flip="none" rotWithShape="1">
            <a:gsLst>
              <a:gs pos="0">
                <a:srgbClr val="FF0000">
                  <a:alpha val="82000"/>
                </a:srgbClr>
              </a:gs>
              <a:gs pos="100000">
                <a:srgbClr val="9E0000">
                  <a:alpha val="60000"/>
                </a:srgbClr>
              </a:gs>
            </a:gsLst>
            <a:lin ang="15600000" scaled="0"/>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DIN"/>
              <a:ea typeface="微软雅黑 Light" panose="020B0502040204020203" charset="-122"/>
              <a:cs typeface="+mn-cs"/>
            </a:endParaRPr>
          </a:p>
        </p:txBody>
      </p:sp>
      <p:sp>
        <p:nvSpPr>
          <p:cNvPr id="5" name="任意多边形: 形状 4"/>
          <p:cNvSpPr/>
          <p:nvPr/>
        </p:nvSpPr>
        <p:spPr>
          <a:xfrm>
            <a:off x="1617663" y="2134872"/>
            <a:ext cx="1253414" cy="2579411"/>
          </a:xfrm>
          <a:custGeom>
            <a:avLst/>
            <a:gdLst>
              <a:gd name="connsiteX0" fmla="*/ 1219200 w 1219200"/>
              <a:gd name="connsiteY0" fmla="*/ 520700 h 2882900"/>
              <a:gd name="connsiteX1" fmla="*/ 1219200 w 1219200"/>
              <a:gd name="connsiteY1" fmla="*/ 457200 h 2882900"/>
              <a:gd name="connsiteX2" fmla="*/ 1219200 w 1219200"/>
              <a:gd name="connsiteY2" fmla="*/ 0 h 2882900"/>
              <a:gd name="connsiteX3" fmla="*/ 0 w 1219200"/>
              <a:gd name="connsiteY3" fmla="*/ 0 h 2882900"/>
              <a:gd name="connsiteX4" fmla="*/ 0 w 1219200"/>
              <a:gd name="connsiteY4" fmla="*/ 2882900 h 2882900"/>
              <a:gd name="connsiteX5" fmla="*/ 939800 w 1219200"/>
              <a:gd name="connsiteY5" fmla="*/ 2882900 h 2882900"/>
              <a:gd name="connsiteX0-1" fmla="*/ 1219200 w 1219200"/>
              <a:gd name="connsiteY0-2" fmla="*/ 1219200 h 2882900"/>
              <a:gd name="connsiteX1-3" fmla="*/ 1219200 w 1219200"/>
              <a:gd name="connsiteY1-4" fmla="*/ 457200 h 2882900"/>
              <a:gd name="connsiteX2-5" fmla="*/ 1219200 w 1219200"/>
              <a:gd name="connsiteY2-6" fmla="*/ 0 h 2882900"/>
              <a:gd name="connsiteX3-7" fmla="*/ 0 w 1219200"/>
              <a:gd name="connsiteY3-8" fmla="*/ 0 h 2882900"/>
              <a:gd name="connsiteX4-9" fmla="*/ 0 w 1219200"/>
              <a:gd name="connsiteY4-10" fmla="*/ 2882900 h 2882900"/>
              <a:gd name="connsiteX5-11" fmla="*/ 939800 w 1219200"/>
              <a:gd name="connsiteY5-12" fmla="*/ 2882900 h 2882900"/>
              <a:gd name="connsiteX0-13" fmla="*/ 1219200 w 1219200"/>
              <a:gd name="connsiteY0-14" fmla="*/ 1219200 h 2889250"/>
              <a:gd name="connsiteX1-15" fmla="*/ 1219200 w 1219200"/>
              <a:gd name="connsiteY1-16" fmla="*/ 457200 h 2889250"/>
              <a:gd name="connsiteX2-17" fmla="*/ 1219200 w 1219200"/>
              <a:gd name="connsiteY2-18" fmla="*/ 0 h 2889250"/>
              <a:gd name="connsiteX3-19" fmla="*/ 0 w 1219200"/>
              <a:gd name="connsiteY3-20" fmla="*/ 0 h 2889250"/>
              <a:gd name="connsiteX4-21" fmla="*/ 0 w 1219200"/>
              <a:gd name="connsiteY4-22" fmla="*/ 2882900 h 2889250"/>
              <a:gd name="connsiteX5-23" fmla="*/ 381000 w 1219200"/>
              <a:gd name="connsiteY5-24" fmla="*/ 2889250 h 2889250"/>
              <a:gd name="connsiteX0-25" fmla="*/ 1345053 w 1345053"/>
              <a:gd name="connsiteY0-26" fmla="*/ 223520 h 2889250"/>
              <a:gd name="connsiteX1-27" fmla="*/ 1219200 w 1345053"/>
              <a:gd name="connsiteY1-28" fmla="*/ 457200 h 2889250"/>
              <a:gd name="connsiteX2-29" fmla="*/ 1219200 w 1345053"/>
              <a:gd name="connsiteY2-30" fmla="*/ 0 h 2889250"/>
              <a:gd name="connsiteX3-31" fmla="*/ 0 w 1345053"/>
              <a:gd name="connsiteY3-32" fmla="*/ 0 h 2889250"/>
              <a:gd name="connsiteX4-33" fmla="*/ 0 w 1345053"/>
              <a:gd name="connsiteY4-34" fmla="*/ 2882900 h 2889250"/>
              <a:gd name="connsiteX5-35" fmla="*/ 381000 w 1345053"/>
              <a:gd name="connsiteY5-36" fmla="*/ 2889250 h 2889250"/>
              <a:gd name="connsiteX0-37" fmla="*/ 1219200 w 1219200"/>
              <a:gd name="connsiteY0-38" fmla="*/ 457200 h 2889250"/>
              <a:gd name="connsiteX1-39" fmla="*/ 1219200 w 1219200"/>
              <a:gd name="connsiteY1-40" fmla="*/ 0 h 2889250"/>
              <a:gd name="connsiteX2-41" fmla="*/ 0 w 1219200"/>
              <a:gd name="connsiteY2-42" fmla="*/ 0 h 2889250"/>
              <a:gd name="connsiteX3-43" fmla="*/ 0 w 1219200"/>
              <a:gd name="connsiteY3-44" fmla="*/ 2882900 h 2889250"/>
              <a:gd name="connsiteX4-45" fmla="*/ 381000 w 1219200"/>
              <a:gd name="connsiteY4-46" fmla="*/ 2889250 h 2889250"/>
              <a:gd name="connsiteX0-47" fmla="*/ 1213582 w 1219200"/>
              <a:gd name="connsiteY0-48" fmla="*/ 254000 h 2889250"/>
              <a:gd name="connsiteX1-49" fmla="*/ 1219200 w 1219200"/>
              <a:gd name="connsiteY1-50" fmla="*/ 0 h 2889250"/>
              <a:gd name="connsiteX2-51" fmla="*/ 0 w 1219200"/>
              <a:gd name="connsiteY2-52" fmla="*/ 0 h 2889250"/>
              <a:gd name="connsiteX3-53" fmla="*/ 0 w 1219200"/>
              <a:gd name="connsiteY3-54" fmla="*/ 2882900 h 2889250"/>
              <a:gd name="connsiteX4-55" fmla="*/ 381000 w 1219200"/>
              <a:gd name="connsiteY4-56" fmla="*/ 2889250 h 2889250"/>
              <a:gd name="connsiteX0-57" fmla="*/ 1222010 w 1222010"/>
              <a:gd name="connsiteY0-58" fmla="*/ 260350 h 2889250"/>
              <a:gd name="connsiteX1-59" fmla="*/ 1219200 w 1222010"/>
              <a:gd name="connsiteY1-60" fmla="*/ 0 h 2889250"/>
              <a:gd name="connsiteX2-61" fmla="*/ 0 w 1222010"/>
              <a:gd name="connsiteY2-62" fmla="*/ 0 h 2889250"/>
              <a:gd name="connsiteX3-63" fmla="*/ 0 w 1222010"/>
              <a:gd name="connsiteY3-64" fmla="*/ 2882900 h 2889250"/>
              <a:gd name="connsiteX4-65" fmla="*/ 381000 w 1222010"/>
              <a:gd name="connsiteY4-66" fmla="*/ 2889250 h 2889250"/>
              <a:gd name="connsiteX0-67" fmla="*/ 1216392 w 1219324"/>
              <a:gd name="connsiteY0-68" fmla="*/ 260350 h 2889250"/>
              <a:gd name="connsiteX1-69" fmla="*/ 1219200 w 1219324"/>
              <a:gd name="connsiteY1-70" fmla="*/ 0 h 2889250"/>
              <a:gd name="connsiteX2-71" fmla="*/ 0 w 1219324"/>
              <a:gd name="connsiteY2-72" fmla="*/ 0 h 2889250"/>
              <a:gd name="connsiteX3-73" fmla="*/ 0 w 1219324"/>
              <a:gd name="connsiteY3-74" fmla="*/ 2882900 h 2889250"/>
              <a:gd name="connsiteX4-75" fmla="*/ 381000 w 1219324"/>
              <a:gd name="connsiteY4-76" fmla="*/ 2889250 h 2889250"/>
              <a:gd name="connsiteX0-77" fmla="*/ 1219201 w 1219470"/>
              <a:gd name="connsiteY0-78" fmla="*/ 260350 h 2889250"/>
              <a:gd name="connsiteX1-79" fmla="*/ 1219200 w 1219470"/>
              <a:gd name="connsiteY1-80" fmla="*/ 0 h 2889250"/>
              <a:gd name="connsiteX2-81" fmla="*/ 0 w 1219470"/>
              <a:gd name="connsiteY2-82" fmla="*/ 0 h 2889250"/>
              <a:gd name="connsiteX3-83" fmla="*/ 0 w 1219470"/>
              <a:gd name="connsiteY3-84" fmla="*/ 2882900 h 2889250"/>
              <a:gd name="connsiteX4-85" fmla="*/ 381000 w 1219470"/>
              <a:gd name="connsiteY4-86" fmla="*/ 2889250 h 28892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470" h="2889250">
                <a:moveTo>
                  <a:pt x="1219201" y="260350"/>
                </a:moveTo>
                <a:cubicBezTo>
                  <a:pt x="1218264" y="173567"/>
                  <a:pt x="1220137" y="86783"/>
                  <a:pt x="1219200" y="0"/>
                </a:cubicBezTo>
                <a:lnTo>
                  <a:pt x="0" y="0"/>
                </a:lnTo>
                <a:lnTo>
                  <a:pt x="0" y="2882900"/>
                </a:lnTo>
                <a:lnTo>
                  <a:pt x="381000" y="2889250"/>
                </a:lnTo>
              </a:path>
            </a:pathLst>
          </a:custGeom>
          <a:noFill/>
          <a:ln w="19050">
            <a:solidFill>
              <a:srgbClr val="F11F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25" name="任意多边形: 形状 24"/>
          <p:cNvSpPr/>
          <p:nvPr/>
        </p:nvSpPr>
        <p:spPr>
          <a:xfrm>
            <a:off x="2398659" y="2673628"/>
            <a:ext cx="571500" cy="1646682"/>
          </a:xfrm>
          <a:custGeom>
            <a:avLst/>
            <a:gdLst/>
            <a:ahLst/>
            <a:cxnLst/>
            <a:rect l="l" t="t" r="r" b="b"/>
            <a:pathLst>
              <a:path w="571500" h="1646682">
                <a:moveTo>
                  <a:pt x="60198" y="1235202"/>
                </a:moveTo>
                <a:cubicBezTo>
                  <a:pt x="90345" y="1244664"/>
                  <a:pt x="116729" y="1256602"/>
                  <a:pt x="139351" y="1271016"/>
                </a:cubicBezTo>
                <a:cubicBezTo>
                  <a:pt x="161973" y="1285431"/>
                  <a:pt x="180547" y="1302703"/>
                  <a:pt x="195072" y="1322832"/>
                </a:cubicBezTo>
                <a:lnTo>
                  <a:pt x="115824" y="1382268"/>
                </a:lnTo>
                <a:close/>
                <a:moveTo>
                  <a:pt x="368046" y="914400"/>
                </a:moveTo>
                <a:lnTo>
                  <a:pt x="467106" y="914400"/>
                </a:lnTo>
                <a:lnTo>
                  <a:pt x="467106" y="1185672"/>
                </a:lnTo>
                <a:lnTo>
                  <a:pt x="561594" y="1185672"/>
                </a:lnTo>
                <a:lnTo>
                  <a:pt x="561594" y="1200912"/>
                </a:lnTo>
                <a:lnTo>
                  <a:pt x="320040" y="1200912"/>
                </a:lnTo>
                <a:lnTo>
                  <a:pt x="320040" y="1252728"/>
                </a:lnTo>
                <a:cubicBezTo>
                  <a:pt x="332264" y="1269857"/>
                  <a:pt x="344964" y="1286272"/>
                  <a:pt x="358140" y="1301972"/>
                </a:cubicBezTo>
                <a:cubicBezTo>
                  <a:pt x="371316" y="1317673"/>
                  <a:pt x="384778" y="1332754"/>
                  <a:pt x="398526" y="1347216"/>
                </a:cubicBezTo>
                <a:lnTo>
                  <a:pt x="446532" y="1235964"/>
                </a:lnTo>
                <a:lnTo>
                  <a:pt x="525780" y="1305306"/>
                </a:lnTo>
                <a:lnTo>
                  <a:pt x="416052" y="1365504"/>
                </a:lnTo>
                <a:cubicBezTo>
                  <a:pt x="464058" y="1412875"/>
                  <a:pt x="515874" y="1453007"/>
                  <a:pt x="571500" y="1485900"/>
                </a:cubicBezTo>
                <a:lnTo>
                  <a:pt x="493014" y="1588770"/>
                </a:lnTo>
                <a:cubicBezTo>
                  <a:pt x="453755" y="1554702"/>
                  <a:pt x="419688" y="1514253"/>
                  <a:pt x="390811" y="1467422"/>
                </a:cubicBezTo>
                <a:cubicBezTo>
                  <a:pt x="361934" y="1420590"/>
                  <a:pt x="338344" y="1366044"/>
                  <a:pt x="320040" y="1303782"/>
                </a:cubicBezTo>
                <a:lnTo>
                  <a:pt x="320040" y="1572768"/>
                </a:lnTo>
                <a:cubicBezTo>
                  <a:pt x="319516" y="1595327"/>
                  <a:pt x="310087" y="1612884"/>
                  <a:pt x="291751" y="1625441"/>
                </a:cubicBezTo>
                <a:cubicBezTo>
                  <a:pt x="273415" y="1637999"/>
                  <a:pt x="249317" y="1645079"/>
                  <a:pt x="219456" y="1646682"/>
                </a:cubicBezTo>
                <a:lnTo>
                  <a:pt x="219456" y="1607820"/>
                </a:lnTo>
                <a:lnTo>
                  <a:pt x="126492" y="1543812"/>
                </a:lnTo>
                <a:lnTo>
                  <a:pt x="219456" y="1543812"/>
                </a:lnTo>
                <a:lnTo>
                  <a:pt x="219456" y="1402842"/>
                </a:lnTo>
                <a:lnTo>
                  <a:pt x="39624" y="1556766"/>
                </a:lnTo>
                <a:lnTo>
                  <a:pt x="0" y="1456944"/>
                </a:lnTo>
                <a:lnTo>
                  <a:pt x="219456" y="1376172"/>
                </a:lnTo>
                <a:lnTo>
                  <a:pt x="219456" y="1200912"/>
                </a:lnTo>
                <a:lnTo>
                  <a:pt x="762" y="1200912"/>
                </a:lnTo>
                <a:lnTo>
                  <a:pt x="762" y="1185672"/>
                </a:lnTo>
                <a:lnTo>
                  <a:pt x="368046" y="1185672"/>
                </a:lnTo>
                <a:lnTo>
                  <a:pt x="368046" y="1078230"/>
                </a:lnTo>
                <a:lnTo>
                  <a:pt x="79248" y="1078230"/>
                </a:lnTo>
                <a:lnTo>
                  <a:pt x="79248" y="1062990"/>
                </a:lnTo>
                <a:lnTo>
                  <a:pt x="368046" y="1062990"/>
                </a:lnTo>
                <a:lnTo>
                  <a:pt x="368046" y="949452"/>
                </a:lnTo>
                <a:lnTo>
                  <a:pt x="70104" y="949452"/>
                </a:lnTo>
                <a:lnTo>
                  <a:pt x="70104" y="934212"/>
                </a:lnTo>
                <a:lnTo>
                  <a:pt x="368046" y="934212"/>
                </a:lnTo>
                <a:close/>
                <a:moveTo>
                  <a:pt x="176784" y="451104"/>
                </a:moveTo>
                <a:lnTo>
                  <a:pt x="176784" y="627126"/>
                </a:lnTo>
                <a:lnTo>
                  <a:pt x="394716" y="627126"/>
                </a:lnTo>
                <a:lnTo>
                  <a:pt x="394716" y="451104"/>
                </a:lnTo>
                <a:close/>
                <a:moveTo>
                  <a:pt x="176784" y="246126"/>
                </a:moveTo>
                <a:lnTo>
                  <a:pt x="176784" y="435864"/>
                </a:lnTo>
                <a:lnTo>
                  <a:pt x="394716" y="435864"/>
                </a:lnTo>
                <a:lnTo>
                  <a:pt x="394716" y="246126"/>
                </a:lnTo>
                <a:close/>
                <a:moveTo>
                  <a:pt x="176784" y="40386"/>
                </a:moveTo>
                <a:lnTo>
                  <a:pt x="176784" y="230886"/>
                </a:lnTo>
                <a:lnTo>
                  <a:pt x="394716" y="230886"/>
                </a:lnTo>
                <a:lnTo>
                  <a:pt x="394716" y="40386"/>
                </a:lnTo>
                <a:close/>
                <a:moveTo>
                  <a:pt x="69342" y="0"/>
                </a:moveTo>
                <a:lnTo>
                  <a:pt x="176784" y="0"/>
                </a:lnTo>
                <a:lnTo>
                  <a:pt x="176784" y="25146"/>
                </a:lnTo>
                <a:lnTo>
                  <a:pt x="394716" y="25146"/>
                </a:lnTo>
                <a:lnTo>
                  <a:pt x="394716" y="0"/>
                </a:lnTo>
                <a:lnTo>
                  <a:pt x="502158" y="0"/>
                </a:lnTo>
                <a:lnTo>
                  <a:pt x="502158" y="694944"/>
                </a:lnTo>
                <a:lnTo>
                  <a:pt x="394716" y="694944"/>
                </a:lnTo>
                <a:lnTo>
                  <a:pt x="394716" y="642366"/>
                </a:lnTo>
                <a:lnTo>
                  <a:pt x="176784" y="642366"/>
                </a:lnTo>
                <a:lnTo>
                  <a:pt x="176784" y="694944"/>
                </a:lnTo>
                <a:lnTo>
                  <a:pt x="69342" y="694944"/>
                </a:ln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6000" b="0" i="0" u="none" strike="noStrike" kern="1200" cap="none" spc="0" normalizeH="0" baseline="0" noProof="0" dirty="0">
              <a:ln>
                <a:noFill/>
              </a:ln>
              <a:solidFill>
                <a:prstClr val="black"/>
              </a:solidFill>
              <a:effectLst/>
              <a:uLnTx/>
              <a:uFillTx/>
              <a:latin typeface="造字工房朗宋（非商用）常规体" pitchFamily="50" charset="-122"/>
              <a:ea typeface="造字工房朗宋（非商用）常规体" pitchFamily="50" charset="-122"/>
              <a:cs typeface="+mn-cs"/>
            </a:endParaRPr>
          </a:p>
        </p:txBody>
      </p:sp>
      <p:sp>
        <p:nvSpPr>
          <p:cNvPr id="29" name="任意多边形: 形状 28"/>
          <p:cNvSpPr/>
          <p:nvPr/>
        </p:nvSpPr>
        <p:spPr>
          <a:xfrm>
            <a:off x="2170593" y="4543723"/>
            <a:ext cx="1027631" cy="227991"/>
          </a:xfrm>
          <a:custGeom>
            <a:avLst/>
            <a:gdLst>
              <a:gd name="connsiteX0" fmla="*/ 691111 w 1027631"/>
              <a:gd name="connsiteY0" fmla="*/ 96921 h 227991"/>
              <a:gd name="connsiteX1" fmla="*/ 684602 w 1027631"/>
              <a:gd name="connsiteY1" fmla="*/ 97917 h 227991"/>
              <a:gd name="connsiteX2" fmla="*/ 677515 w 1027631"/>
              <a:gd name="connsiteY2" fmla="*/ 102413 h 227991"/>
              <a:gd name="connsiteX3" fmla="*/ 670086 w 1027631"/>
              <a:gd name="connsiteY3" fmla="*/ 117844 h 227991"/>
              <a:gd name="connsiteX4" fmla="*/ 667457 w 1027631"/>
              <a:gd name="connsiteY4" fmla="*/ 145390 h 227991"/>
              <a:gd name="connsiteX5" fmla="*/ 711327 w 1027631"/>
              <a:gd name="connsiteY5" fmla="*/ 145390 h 227991"/>
              <a:gd name="connsiteX6" fmla="*/ 708774 w 1027631"/>
              <a:gd name="connsiteY6" fmla="*/ 117844 h 227991"/>
              <a:gd name="connsiteX7" fmla="*/ 702792 w 1027631"/>
              <a:gd name="connsiteY7" fmla="*/ 102413 h 227991"/>
              <a:gd name="connsiteX8" fmla="*/ 696887 w 1027631"/>
              <a:gd name="connsiteY8" fmla="*/ 97917 h 227991"/>
              <a:gd name="connsiteX9" fmla="*/ 253719 w 1027631"/>
              <a:gd name="connsiteY9" fmla="*/ 96885 h 227991"/>
              <a:gd name="connsiteX10" fmla="*/ 246642 w 1027631"/>
              <a:gd name="connsiteY10" fmla="*/ 97917 h 227991"/>
              <a:gd name="connsiteX11" fmla="*/ 239365 w 1027631"/>
              <a:gd name="connsiteY11" fmla="*/ 102413 h 227991"/>
              <a:gd name="connsiteX12" fmla="*/ 231441 w 1027631"/>
              <a:gd name="connsiteY12" fmla="*/ 121882 h 227991"/>
              <a:gd name="connsiteX13" fmla="*/ 229002 w 1027631"/>
              <a:gd name="connsiteY13" fmla="*/ 157582 h 227991"/>
              <a:gd name="connsiteX14" fmla="*/ 231441 w 1027631"/>
              <a:gd name="connsiteY14" fmla="*/ 194767 h 227991"/>
              <a:gd name="connsiteX15" fmla="*/ 239365 w 1027631"/>
              <a:gd name="connsiteY15" fmla="*/ 212751 h 227991"/>
              <a:gd name="connsiteX16" fmla="*/ 246642 w 1027631"/>
              <a:gd name="connsiteY16" fmla="*/ 217246 h 227991"/>
              <a:gd name="connsiteX17" fmla="*/ 253719 w 1027631"/>
              <a:gd name="connsiteY17" fmla="*/ 218279 h 227991"/>
              <a:gd name="connsiteX18" fmla="*/ 261099 w 1027631"/>
              <a:gd name="connsiteY18" fmla="*/ 217246 h 227991"/>
              <a:gd name="connsiteX19" fmla="*/ 268300 w 1027631"/>
              <a:gd name="connsiteY19" fmla="*/ 212751 h 227991"/>
              <a:gd name="connsiteX20" fmla="*/ 276225 w 1027631"/>
              <a:gd name="connsiteY20" fmla="*/ 194767 h 227991"/>
              <a:gd name="connsiteX21" fmla="*/ 278663 w 1027631"/>
              <a:gd name="connsiteY21" fmla="*/ 157582 h 227991"/>
              <a:gd name="connsiteX22" fmla="*/ 276225 w 1027631"/>
              <a:gd name="connsiteY22" fmla="*/ 121882 h 227991"/>
              <a:gd name="connsiteX23" fmla="*/ 268300 w 1027631"/>
              <a:gd name="connsiteY23" fmla="*/ 102413 h 227991"/>
              <a:gd name="connsiteX24" fmla="*/ 261099 w 1027631"/>
              <a:gd name="connsiteY24" fmla="*/ 97917 h 227991"/>
              <a:gd name="connsiteX25" fmla="*/ 853973 w 1027631"/>
              <a:gd name="connsiteY25" fmla="*/ 89916 h 227991"/>
              <a:gd name="connsiteX26" fmla="*/ 855341 w 1027631"/>
              <a:gd name="connsiteY26" fmla="*/ 90491 h 227991"/>
              <a:gd name="connsiteX27" fmla="*/ 857652 w 1027631"/>
              <a:gd name="connsiteY27" fmla="*/ 89916 h 227991"/>
              <a:gd name="connsiteX28" fmla="*/ 889732 w 1027631"/>
              <a:gd name="connsiteY28" fmla="*/ 103404 h 227991"/>
              <a:gd name="connsiteX29" fmla="*/ 901239 w 1027631"/>
              <a:gd name="connsiteY29" fmla="*/ 141123 h 227991"/>
              <a:gd name="connsiteX30" fmla="*/ 901239 w 1027631"/>
              <a:gd name="connsiteY30" fmla="*/ 215799 h 227991"/>
              <a:gd name="connsiteX31" fmla="*/ 911885 w 1027631"/>
              <a:gd name="connsiteY31" fmla="*/ 215799 h 227991"/>
              <a:gd name="connsiteX32" fmla="*/ 915564 w 1027631"/>
              <a:gd name="connsiteY32" fmla="*/ 215799 h 227991"/>
              <a:gd name="connsiteX33" fmla="*/ 917088 w 1027631"/>
              <a:gd name="connsiteY33" fmla="*/ 217323 h 227991"/>
              <a:gd name="connsiteX34" fmla="*/ 917088 w 1027631"/>
              <a:gd name="connsiteY34" fmla="*/ 220980 h 227991"/>
              <a:gd name="connsiteX35" fmla="*/ 915564 w 1027631"/>
              <a:gd name="connsiteY35" fmla="*/ 222504 h 227991"/>
              <a:gd name="connsiteX36" fmla="*/ 911885 w 1027631"/>
              <a:gd name="connsiteY36" fmla="*/ 222504 h 227991"/>
              <a:gd name="connsiteX37" fmla="*/ 860395 w 1027631"/>
              <a:gd name="connsiteY37" fmla="*/ 222504 h 227991"/>
              <a:gd name="connsiteX38" fmla="*/ 856716 w 1027631"/>
              <a:gd name="connsiteY38" fmla="*/ 222504 h 227991"/>
              <a:gd name="connsiteX39" fmla="*/ 855192 w 1027631"/>
              <a:gd name="connsiteY39" fmla="*/ 220980 h 227991"/>
              <a:gd name="connsiteX40" fmla="*/ 855192 w 1027631"/>
              <a:gd name="connsiteY40" fmla="*/ 217323 h 227991"/>
              <a:gd name="connsiteX41" fmla="*/ 856716 w 1027631"/>
              <a:gd name="connsiteY41" fmla="*/ 215799 h 227991"/>
              <a:gd name="connsiteX42" fmla="*/ 860395 w 1027631"/>
              <a:gd name="connsiteY42" fmla="*/ 215799 h 227991"/>
              <a:gd name="connsiteX43" fmla="*/ 870737 w 1027631"/>
              <a:gd name="connsiteY43" fmla="*/ 215799 h 227991"/>
              <a:gd name="connsiteX44" fmla="*/ 870737 w 1027631"/>
              <a:gd name="connsiteY44" fmla="*/ 125273 h 227991"/>
              <a:gd name="connsiteX45" fmla="*/ 865441 w 1027631"/>
              <a:gd name="connsiteY45" fmla="*/ 103518 h 227991"/>
              <a:gd name="connsiteX46" fmla="*/ 855464 w 1027631"/>
              <a:gd name="connsiteY46" fmla="*/ 97519 h 227991"/>
              <a:gd name="connsiteX47" fmla="*/ 840164 w 1027631"/>
              <a:gd name="connsiteY47" fmla="*/ 103785 h 227991"/>
              <a:gd name="connsiteX48" fmla="*/ 830220 w 1027631"/>
              <a:gd name="connsiteY48" fmla="*/ 122835 h 227991"/>
              <a:gd name="connsiteX49" fmla="*/ 830220 w 1027631"/>
              <a:gd name="connsiteY49" fmla="*/ 215799 h 227991"/>
              <a:gd name="connsiteX50" fmla="*/ 840562 w 1027631"/>
              <a:gd name="connsiteY50" fmla="*/ 215799 h 227991"/>
              <a:gd name="connsiteX51" fmla="*/ 844241 w 1027631"/>
              <a:gd name="connsiteY51" fmla="*/ 215799 h 227991"/>
              <a:gd name="connsiteX52" fmla="*/ 845765 w 1027631"/>
              <a:gd name="connsiteY52" fmla="*/ 217323 h 227991"/>
              <a:gd name="connsiteX53" fmla="*/ 845765 w 1027631"/>
              <a:gd name="connsiteY53" fmla="*/ 220980 h 227991"/>
              <a:gd name="connsiteX54" fmla="*/ 844241 w 1027631"/>
              <a:gd name="connsiteY54" fmla="*/ 222504 h 227991"/>
              <a:gd name="connsiteX55" fmla="*/ 840562 w 1027631"/>
              <a:gd name="connsiteY55" fmla="*/ 222504 h 227991"/>
              <a:gd name="connsiteX56" fmla="*/ 788463 w 1027631"/>
              <a:gd name="connsiteY56" fmla="*/ 222504 h 227991"/>
              <a:gd name="connsiteX57" fmla="*/ 784784 w 1027631"/>
              <a:gd name="connsiteY57" fmla="*/ 222504 h 227991"/>
              <a:gd name="connsiteX58" fmla="*/ 783260 w 1027631"/>
              <a:gd name="connsiteY58" fmla="*/ 220980 h 227991"/>
              <a:gd name="connsiteX59" fmla="*/ 783260 w 1027631"/>
              <a:gd name="connsiteY59" fmla="*/ 217323 h 227991"/>
              <a:gd name="connsiteX60" fmla="*/ 784784 w 1027631"/>
              <a:gd name="connsiteY60" fmla="*/ 215799 h 227991"/>
              <a:gd name="connsiteX61" fmla="*/ 788463 w 1027631"/>
              <a:gd name="connsiteY61" fmla="*/ 215799 h 227991"/>
              <a:gd name="connsiteX62" fmla="*/ 799414 w 1027631"/>
              <a:gd name="connsiteY62" fmla="*/ 215799 h 227991"/>
              <a:gd name="connsiteX63" fmla="*/ 799414 w 1027631"/>
              <a:gd name="connsiteY63" fmla="*/ 99060 h 227991"/>
              <a:gd name="connsiteX64" fmla="*/ 788463 w 1027631"/>
              <a:gd name="connsiteY64" fmla="*/ 99060 h 227991"/>
              <a:gd name="connsiteX65" fmla="*/ 784784 w 1027631"/>
              <a:gd name="connsiteY65" fmla="*/ 99060 h 227991"/>
              <a:gd name="connsiteX66" fmla="*/ 783679 w 1027631"/>
              <a:gd name="connsiteY66" fmla="*/ 98679 h 227991"/>
              <a:gd name="connsiteX67" fmla="*/ 783260 w 1027631"/>
              <a:gd name="connsiteY67" fmla="*/ 97841 h 227991"/>
              <a:gd name="connsiteX68" fmla="*/ 783260 w 1027631"/>
              <a:gd name="connsiteY68" fmla="*/ 94183 h 227991"/>
              <a:gd name="connsiteX69" fmla="*/ 784784 w 1027631"/>
              <a:gd name="connsiteY69" fmla="*/ 92659 h 227991"/>
              <a:gd name="connsiteX70" fmla="*/ 788463 w 1027631"/>
              <a:gd name="connsiteY70" fmla="*/ 92659 h 227991"/>
              <a:gd name="connsiteX71" fmla="*/ 825017 w 1027631"/>
              <a:gd name="connsiteY71" fmla="*/ 92659 h 227991"/>
              <a:gd name="connsiteX72" fmla="*/ 828696 w 1027631"/>
              <a:gd name="connsiteY72" fmla="*/ 92659 h 227991"/>
              <a:gd name="connsiteX73" fmla="*/ 830220 w 1027631"/>
              <a:gd name="connsiteY73" fmla="*/ 94183 h 227991"/>
              <a:gd name="connsiteX74" fmla="*/ 830220 w 1027631"/>
              <a:gd name="connsiteY74" fmla="*/ 102747 h 227991"/>
              <a:gd name="connsiteX75" fmla="*/ 838657 w 1027631"/>
              <a:gd name="connsiteY75" fmla="*/ 93726 h 227991"/>
              <a:gd name="connsiteX76" fmla="*/ 853973 w 1027631"/>
              <a:gd name="connsiteY76" fmla="*/ 89916 h 227991"/>
              <a:gd name="connsiteX77" fmla="*/ 689381 w 1027631"/>
              <a:gd name="connsiteY77" fmla="*/ 89916 h 227991"/>
              <a:gd name="connsiteX78" fmla="*/ 690835 w 1027631"/>
              <a:gd name="connsiteY78" fmla="*/ 90478 h 227991"/>
              <a:gd name="connsiteX79" fmla="*/ 693060 w 1027631"/>
              <a:gd name="connsiteY79" fmla="*/ 89916 h 227991"/>
              <a:gd name="connsiteX80" fmla="*/ 720312 w 1027631"/>
              <a:gd name="connsiteY80" fmla="*/ 100449 h 227991"/>
              <a:gd name="connsiteX81" fmla="*/ 736116 w 1027631"/>
              <a:gd name="connsiteY81" fmla="*/ 124189 h 227991"/>
              <a:gd name="connsiteX82" fmla="*/ 741219 w 1027631"/>
              <a:gd name="connsiteY82" fmla="*/ 149352 h 227991"/>
              <a:gd name="connsiteX83" fmla="*/ 738780 w 1027631"/>
              <a:gd name="connsiteY83" fmla="*/ 151791 h 227991"/>
              <a:gd name="connsiteX84" fmla="*/ 735101 w 1027631"/>
              <a:gd name="connsiteY84" fmla="*/ 151791 h 227991"/>
              <a:gd name="connsiteX85" fmla="*/ 667152 w 1027631"/>
              <a:gd name="connsiteY85" fmla="*/ 151791 h 227991"/>
              <a:gd name="connsiteX86" fmla="*/ 667152 w 1027631"/>
              <a:gd name="connsiteY86" fmla="*/ 157582 h 227991"/>
              <a:gd name="connsiteX87" fmla="*/ 669476 w 1027631"/>
              <a:gd name="connsiteY87" fmla="*/ 194767 h 227991"/>
              <a:gd name="connsiteX88" fmla="*/ 677515 w 1027631"/>
              <a:gd name="connsiteY88" fmla="*/ 212751 h 227991"/>
              <a:gd name="connsiteX89" fmla="*/ 684602 w 1027631"/>
              <a:gd name="connsiteY89" fmla="*/ 217246 h 227991"/>
              <a:gd name="connsiteX90" fmla="*/ 690624 w 1027631"/>
              <a:gd name="connsiteY90" fmla="*/ 218169 h 227991"/>
              <a:gd name="connsiteX91" fmla="*/ 713346 w 1027631"/>
              <a:gd name="connsiteY91" fmla="*/ 211341 h 227991"/>
              <a:gd name="connsiteX92" fmla="*/ 730224 w 1027631"/>
              <a:gd name="connsiteY92" fmla="*/ 192939 h 227991"/>
              <a:gd name="connsiteX93" fmla="*/ 731444 w 1027631"/>
              <a:gd name="connsiteY93" fmla="*/ 192062 h 227991"/>
              <a:gd name="connsiteX94" fmla="*/ 732663 w 1027631"/>
              <a:gd name="connsiteY94" fmla="*/ 192329 h 227991"/>
              <a:gd name="connsiteX95" fmla="*/ 733602 w 1027631"/>
              <a:gd name="connsiteY95" fmla="*/ 193268 h 227991"/>
              <a:gd name="connsiteX96" fmla="*/ 733903 w 1027631"/>
              <a:gd name="connsiteY96" fmla="*/ 192939 h 227991"/>
              <a:gd name="connsiteX97" fmla="*/ 735123 w 1027631"/>
              <a:gd name="connsiteY97" fmla="*/ 192062 h 227991"/>
              <a:gd name="connsiteX98" fmla="*/ 736342 w 1027631"/>
              <a:gd name="connsiteY98" fmla="*/ 192329 h 227991"/>
              <a:gd name="connsiteX99" fmla="*/ 738171 w 1027631"/>
              <a:gd name="connsiteY99" fmla="*/ 194158 h 227991"/>
              <a:gd name="connsiteX100" fmla="*/ 738399 w 1027631"/>
              <a:gd name="connsiteY100" fmla="*/ 194958 h 227991"/>
              <a:gd name="connsiteX101" fmla="*/ 738171 w 1027631"/>
              <a:gd name="connsiteY101" fmla="*/ 195987 h 227991"/>
              <a:gd name="connsiteX102" fmla="*/ 719044 w 1027631"/>
              <a:gd name="connsiteY102" fmla="*/ 217132 h 227991"/>
              <a:gd name="connsiteX103" fmla="*/ 693060 w 1027631"/>
              <a:gd name="connsiteY103" fmla="*/ 225247 h 227991"/>
              <a:gd name="connsiteX104" fmla="*/ 691026 w 1027631"/>
              <a:gd name="connsiteY104" fmla="*/ 224734 h 227991"/>
              <a:gd name="connsiteX105" fmla="*/ 689381 w 1027631"/>
              <a:gd name="connsiteY105" fmla="*/ 225247 h 227991"/>
              <a:gd name="connsiteX106" fmla="*/ 651091 w 1027631"/>
              <a:gd name="connsiteY106" fmla="*/ 205359 h 227991"/>
              <a:gd name="connsiteX107" fmla="*/ 635432 w 1027631"/>
              <a:gd name="connsiteY107" fmla="*/ 157582 h 227991"/>
              <a:gd name="connsiteX108" fmla="*/ 651091 w 1027631"/>
              <a:gd name="connsiteY108" fmla="*/ 109804 h 227991"/>
              <a:gd name="connsiteX109" fmla="*/ 689381 w 1027631"/>
              <a:gd name="connsiteY109" fmla="*/ 89916 h 227991"/>
              <a:gd name="connsiteX110" fmla="*/ 425348 w 1027631"/>
              <a:gd name="connsiteY110" fmla="*/ 89916 h 227991"/>
              <a:gd name="connsiteX111" fmla="*/ 426716 w 1027631"/>
              <a:gd name="connsiteY111" fmla="*/ 90491 h 227991"/>
              <a:gd name="connsiteX112" fmla="*/ 429027 w 1027631"/>
              <a:gd name="connsiteY112" fmla="*/ 89916 h 227991"/>
              <a:gd name="connsiteX113" fmla="*/ 461107 w 1027631"/>
              <a:gd name="connsiteY113" fmla="*/ 103404 h 227991"/>
              <a:gd name="connsiteX114" fmla="*/ 472614 w 1027631"/>
              <a:gd name="connsiteY114" fmla="*/ 141123 h 227991"/>
              <a:gd name="connsiteX115" fmla="*/ 472614 w 1027631"/>
              <a:gd name="connsiteY115" fmla="*/ 215799 h 227991"/>
              <a:gd name="connsiteX116" fmla="*/ 483260 w 1027631"/>
              <a:gd name="connsiteY116" fmla="*/ 215799 h 227991"/>
              <a:gd name="connsiteX117" fmla="*/ 486939 w 1027631"/>
              <a:gd name="connsiteY117" fmla="*/ 215799 h 227991"/>
              <a:gd name="connsiteX118" fmla="*/ 488463 w 1027631"/>
              <a:gd name="connsiteY118" fmla="*/ 217323 h 227991"/>
              <a:gd name="connsiteX119" fmla="*/ 488463 w 1027631"/>
              <a:gd name="connsiteY119" fmla="*/ 220980 h 227991"/>
              <a:gd name="connsiteX120" fmla="*/ 486939 w 1027631"/>
              <a:gd name="connsiteY120" fmla="*/ 222504 h 227991"/>
              <a:gd name="connsiteX121" fmla="*/ 483260 w 1027631"/>
              <a:gd name="connsiteY121" fmla="*/ 222504 h 227991"/>
              <a:gd name="connsiteX122" fmla="*/ 431770 w 1027631"/>
              <a:gd name="connsiteY122" fmla="*/ 222504 h 227991"/>
              <a:gd name="connsiteX123" fmla="*/ 428091 w 1027631"/>
              <a:gd name="connsiteY123" fmla="*/ 222504 h 227991"/>
              <a:gd name="connsiteX124" fmla="*/ 426567 w 1027631"/>
              <a:gd name="connsiteY124" fmla="*/ 220980 h 227991"/>
              <a:gd name="connsiteX125" fmla="*/ 426567 w 1027631"/>
              <a:gd name="connsiteY125" fmla="*/ 217323 h 227991"/>
              <a:gd name="connsiteX126" fmla="*/ 428091 w 1027631"/>
              <a:gd name="connsiteY126" fmla="*/ 215799 h 227991"/>
              <a:gd name="connsiteX127" fmla="*/ 431770 w 1027631"/>
              <a:gd name="connsiteY127" fmla="*/ 215799 h 227991"/>
              <a:gd name="connsiteX128" fmla="*/ 442112 w 1027631"/>
              <a:gd name="connsiteY128" fmla="*/ 215799 h 227991"/>
              <a:gd name="connsiteX129" fmla="*/ 442112 w 1027631"/>
              <a:gd name="connsiteY129" fmla="*/ 125273 h 227991"/>
              <a:gd name="connsiteX130" fmla="*/ 436816 w 1027631"/>
              <a:gd name="connsiteY130" fmla="*/ 103518 h 227991"/>
              <a:gd name="connsiteX131" fmla="*/ 426839 w 1027631"/>
              <a:gd name="connsiteY131" fmla="*/ 97519 h 227991"/>
              <a:gd name="connsiteX132" fmla="*/ 411539 w 1027631"/>
              <a:gd name="connsiteY132" fmla="*/ 103785 h 227991"/>
              <a:gd name="connsiteX133" fmla="*/ 401595 w 1027631"/>
              <a:gd name="connsiteY133" fmla="*/ 122835 h 227991"/>
              <a:gd name="connsiteX134" fmla="*/ 401595 w 1027631"/>
              <a:gd name="connsiteY134" fmla="*/ 215799 h 227991"/>
              <a:gd name="connsiteX135" fmla="*/ 411937 w 1027631"/>
              <a:gd name="connsiteY135" fmla="*/ 215799 h 227991"/>
              <a:gd name="connsiteX136" fmla="*/ 415616 w 1027631"/>
              <a:gd name="connsiteY136" fmla="*/ 215799 h 227991"/>
              <a:gd name="connsiteX137" fmla="*/ 417140 w 1027631"/>
              <a:gd name="connsiteY137" fmla="*/ 217323 h 227991"/>
              <a:gd name="connsiteX138" fmla="*/ 417140 w 1027631"/>
              <a:gd name="connsiteY138" fmla="*/ 220980 h 227991"/>
              <a:gd name="connsiteX139" fmla="*/ 415616 w 1027631"/>
              <a:gd name="connsiteY139" fmla="*/ 222504 h 227991"/>
              <a:gd name="connsiteX140" fmla="*/ 411937 w 1027631"/>
              <a:gd name="connsiteY140" fmla="*/ 222504 h 227991"/>
              <a:gd name="connsiteX141" fmla="*/ 359838 w 1027631"/>
              <a:gd name="connsiteY141" fmla="*/ 222504 h 227991"/>
              <a:gd name="connsiteX142" fmla="*/ 356159 w 1027631"/>
              <a:gd name="connsiteY142" fmla="*/ 222504 h 227991"/>
              <a:gd name="connsiteX143" fmla="*/ 354635 w 1027631"/>
              <a:gd name="connsiteY143" fmla="*/ 220980 h 227991"/>
              <a:gd name="connsiteX144" fmla="*/ 354635 w 1027631"/>
              <a:gd name="connsiteY144" fmla="*/ 217323 h 227991"/>
              <a:gd name="connsiteX145" fmla="*/ 356159 w 1027631"/>
              <a:gd name="connsiteY145" fmla="*/ 215799 h 227991"/>
              <a:gd name="connsiteX146" fmla="*/ 359838 w 1027631"/>
              <a:gd name="connsiteY146" fmla="*/ 215799 h 227991"/>
              <a:gd name="connsiteX147" fmla="*/ 370789 w 1027631"/>
              <a:gd name="connsiteY147" fmla="*/ 215799 h 227991"/>
              <a:gd name="connsiteX148" fmla="*/ 370789 w 1027631"/>
              <a:gd name="connsiteY148" fmla="*/ 99060 h 227991"/>
              <a:gd name="connsiteX149" fmla="*/ 359838 w 1027631"/>
              <a:gd name="connsiteY149" fmla="*/ 99060 h 227991"/>
              <a:gd name="connsiteX150" fmla="*/ 356159 w 1027631"/>
              <a:gd name="connsiteY150" fmla="*/ 99060 h 227991"/>
              <a:gd name="connsiteX151" fmla="*/ 355054 w 1027631"/>
              <a:gd name="connsiteY151" fmla="*/ 98679 h 227991"/>
              <a:gd name="connsiteX152" fmla="*/ 354635 w 1027631"/>
              <a:gd name="connsiteY152" fmla="*/ 97841 h 227991"/>
              <a:gd name="connsiteX153" fmla="*/ 354635 w 1027631"/>
              <a:gd name="connsiteY153" fmla="*/ 94183 h 227991"/>
              <a:gd name="connsiteX154" fmla="*/ 356159 w 1027631"/>
              <a:gd name="connsiteY154" fmla="*/ 92659 h 227991"/>
              <a:gd name="connsiteX155" fmla="*/ 359838 w 1027631"/>
              <a:gd name="connsiteY155" fmla="*/ 92659 h 227991"/>
              <a:gd name="connsiteX156" fmla="*/ 396392 w 1027631"/>
              <a:gd name="connsiteY156" fmla="*/ 92659 h 227991"/>
              <a:gd name="connsiteX157" fmla="*/ 400071 w 1027631"/>
              <a:gd name="connsiteY157" fmla="*/ 92659 h 227991"/>
              <a:gd name="connsiteX158" fmla="*/ 401595 w 1027631"/>
              <a:gd name="connsiteY158" fmla="*/ 94183 h 227991"/>
              <a:gd name="connsiteX159" fmla="*/ 401595 w 1027631"/>
              <a:gd name="connsiteY159" fmla="*/ 102747 h 227991"/>
              <a:gd name="connsiteX160" fmla="*/ 410032 w 1027631"/>
              <a:gd name="connsiteY160" fmla="*/ 93726 h 227991"/>
              <a:gd name="connsiteX161" fmla="*/ 425348 w 1027631"/>
              <a:gd name="connsiteY161" fmla="*/ 89916 h 227991"/>
              <a:gd name="connsiteX162" fmla="*/ 251841 w 1027631"/>
              <a:gd name="connsiteY162" fmla="*/ 89916 h 227991"/>
              <a:gd name="connsiteX163" fmla="*/ 253690 w 1027631"/>
              <a:gd name="connsiteY163" fmla="*/ 90376 h 227991"/>
              <a:gd name="connsiteX164" fmla="*/ 255520 w 1027631"/>
              <a:gd name="connsiteY164" fmla="*/ 89916 h 227991"/>
              <a:gd name="connsiteX165" fmla="*/ 294534 w 1027631"/>
              <a:gd name="connsiteY165" fmla="*/ 109804 h 227991"/>
              <a:gd name="connsiteX166" fmla="*/ 310689 w 1027631"/>
              <a:gd name="connsiteY166" fmla="*/ 157582 h 227991"/>
              <a:gd name="connsiteX167" fmla="*/ 294534 w 1027631"/>
              <a:gd name="connsiteY167" fmla="*/ 205359 h 227991"/>
              <a:gd name="connsiteX168" fmla="*/ 255520 w 1027631"/>
              <a:gd name="connsiteY168" fmla="*/ 225247 h 227991"/>
              <a:gd name="connsiteX169" fmla="*/ 253690 w 1027631"/>
              <a:gd name="connsiteY169" fmla="*/ 224787 h 227991"/>
              <a:gd name="connsiteX170" fmla="*/ 251841 w 1027631"/>
              <a:gd name="connsiteY170" fmla="*/ 225247 h 227991"/>
              <a:gd name="connsiteX171" fmla="*/ 213245 w 1027631"/>
              <a:gd name="connsiteY171" fmla="*/ 205359 h 227991"/>
              <a:gd name="connsiteX172" fmla="*/ 197282 w 1027631"/>
              <a:gd name="connsiteY172" fmla="*/ 157582 h 227991"/>
              <a:gd name="connsiteX173" fmla="*/ 213245 w 1027631"/>
              <a:gd name="connsiteY173" fmla="*/ 109804 h 227991"/>
              <a:gd name="connsiteX174" fmla="*/ 251841 w 1027631"/>
              <a:gd name="connsiteY174" fmla="*/ 89916 h 227991"/>
              <a:gd name="connsiteX175" fmla="*/ 998182 w 1027631"/>
              <a:gd name="connsiteY175" fmla="*/ 42101 h 227991"/>
              <a:gd name="connsiteX176" fmla="*/ 999210 w 1027631"/>
              <a:gd name="connsiteY176" fmla="*/ 43587 h 227991"/>
              <a:gd name="connsiteX177" fmla="*/ 999210 w 1027631"/>
              <a:gd name="connsiteY177" fmla="*/ 43819 h 227991"/>
              <a:gd name="connsiteX178" fmla="*/ 1000146 w 1027631"/>
              <a:gd name="connsiteY178" fmla="*/ 42672 h 227991"/>
              <a:gd name="connsiteX179" fmla="*/ 1001861 w 1027631"/>
              <a:gd name="connsiteY179" fmla="*/ 42101 h 227991"/>
              <a:gd name="connsiteX180" fmla="*/ 1002889 w 1027631"/>
              <a:gd name="connsiteY180" fmla="*/ 43587 h 227991"/>
              <a:gd name="connsiteX181" fmla="*/ 1002889 w 1027631"/>
              <a:gd name="connsiteY181" fmla="*/ 92659 h 227991"/>
              <a:gd name="connsiteX182" fmla="*/ 1020546 w 1027631"/>
              <a:gd name="connsiteY182" fmla="*/ 92659 h 227991"/>
              <a:gd name="connsiteX183" fmla="*/ 1024225 w 1027631"/>
              <a:gd name="connsiteY183" fmla="*/ 92659 h 227991"/>
              <a:gd name="connsiteX184" fmla="*/ 1025749 w 1027631"/>
              <a:gd name="connsiteY184" fmla="*/ 94183 h 227991"/>
              <a:gd name="connsiteX185" fmla="*/ 1025749 w 1027631"/>
              <a:gd name="connsiteY185" fmla="*/ 97841 h 227991"/>
              <a:gd name="connsiteX186" fmla="*/ 1025330 w 1027631"/>
              <a:gd name="connsiteY186" fmla="*/ 98679 h 227991"/>
              <a:gd name="connsiteX187" fmla="*/ 1024225 w 1027631"/>
              <a:gd name="connsiteY187" fmla="*/ 99060 h 227991"/>
              <a:gd name="connsiteX188" fmla="*/ 1020546 w 1027631"/>
              <a:gd name="connsiteY188" fmla="*/ 99060 h 227991"/>
              <a:gd name="connsiteX189" fmla="*/ 1002889 w 1027631"/>
              <a:gd name="connsiteY189" fmla="*/ 99060 h 227991"/>
              <a:gd name="connsiteX190" fmla="*/ 1002889 w 1027631"/>
              <a:gd name="connsiteY190" fmla="*/ 208179 h 227991"/>
              <a:gd name="connsiteX191" fmla="*/ 1004375 w 1027631"/>
              <a:gd name="connsiteY191" fmla="*/ 213513 h 227991"/>
              <a:gd name="connsiteX192" fmla="*/ 1006207 w 1027631"/>
              <a:gd name="connsiteY192" fmla="*/ 214281 h 227991"/>
              <a:gd name="connsiteX193" fmla="*/ 1013307 w 1027631"/>
              <a:gd name="connsiteY193" fmla="*/ 210007 h 227991"/>
              <a:gd name="connsiteX194" fmla="*/ 1019632 w 1027631"/>
              <a:gd name="connsiteY194" fmla="*/ 195682 h 227991"/>
              <a:gd name="connsiteX195" fmla="*/ 1020470 w 1027631"/>
              <a:gd name="connsiteY195" fmla="*/ 194653 h 227991"/>
              <a:gd name="connsiteX196" fmla="*/ 1021766 w 1027631"/>
              <a:gd name="connsiteY196" fmla="*/ 194767 h 227991"/>
              <a:gd name="connsiteX197" fmla="*/ 1022375 w 1027631"/>
              <a:gd name="connsiteY197" fmla="*/ 195072 h 227991"/>
              <a:gd name="connsiteX198" fmla="*/ 1023412 w 1027631"/>
              <a:gd name="connsiteY198" fmla="*/ 195559 h 227991"/>
              <a:gd name="connsiteX199" fmla="*/ 1024149 w 1027631"/>
              <a:gd name="connsiteY199" fmla="*/ 194653 h 227991"/>
              <a:gd name="connsiteX200" fmla="*/ 1025445 w 1027631"/>
              <a:gd name="connsiteY200" fmla="*/ 194767 h 227991"/>
              <a:gd name="connsiteX201" fmla="*/ 1026054 w 1027631"/>
              <a:gd name="connsiteY201" fmla="*/ 195072 h 227991"/>
              <a:gd name="connsiteX202" fmla="*/ 1027273 w 1027631"/>
              <a:gd name="connsiteY202" fmla="*/ 195644 h 227991"/>
              <a:gd name="connsiteX203" fmla="*/ 1027578 w 1027631"/>
              <a:gd name="connsiteY203" fmla="*/ 196901 h 227991"/>
              <a:gd name="connsiteX204" fmla="*/ 1018853 w 1027631"/>
              <a:gd name="connsiteY204" fmla="*/ 217132 h 227991"/>
              <a:gd name="connsiteX205" fmla="*/ 999841 w 1027631"/>
              <a:gd name="connsiteY205" fmla="*/ 225247 h 227991"/>
              <a:gd name="connsiteX206" fmla="*/ 997992 w 1027631"/>
              <a:gd name="connsiteY206" fmla="*/ 224466 h 227991"/>
              <a:gd name="connsiteX207" fmla="*/ 996162 w 1027631"/>
              <a:gd name="connsiteY207" fmla="*/ 225247 h 227991"/>
              <a:gd name="connsiteX208" fmla="*/ 977951 w 1027631"/>
              <a:gd name="connsiteY208" fmla="*/ 217551 h 227991"/>
              <a:gd name="connsiteX209" fmla="*/ 972083 w 1027631"/>
              <a:gd name="connsiteY209" fmla="*/ 194767 h 227991"/>
              <a:gd name="connsiteX210" fmla="*/ 972083 w 1027631"/>
              <a:gd name="connsiteY210" fmla="*/ 99060 h 227991"/>
              <a:gd name="connsiteX211" fmla="*/ 957474 w 1027631"/>
              <a:gd name="connsiteY211" fmla="*/ 99060 h 227991"/>
              <a:gd name="connsiteX212" fmla="*/ 953795 w 1027631"/>
              <a:gd name="connsiteY212" fmla="*/ 99060 h 227991"/>
              <a:gd name="connsiteX213" fmla="*/ 952690 w 1027631"/>
              <a:gd name="connsiteY213" fmla="*/ 98679 h 227991"/>
              <a:gd name="connsiteX214" fmla="*/ 952271 w 1027631"/>
              <a:gd name="connsiteY214" fmla="*/ 97841 h 227991"/>
              <a:gd name="connsiteX215" fmla="*/ 952271 w 1027631"/>
              <a:gd name="connsiteY215" fmla="*/ 94183 h 227991"/>
              <a:gd name="connsiteX216" fmla="*/ 953795 w 1027631"/>
              <a:gd name="connsiteY216" fmla="*/ 92659 h 227991"/>
              <a:gd name="connsiteX217" fmla="*/ 957474 w 1027631"/>
              <a:gd name="connsiteY217" fmla="*/ 92659 h 227991"/>
              <a:gd name="connsiteX218" fmla="*/ 972083 w 1027631"/>
              <a:gd name="connsiteY218" fmla="*/ 92659 h 227991"/>
              <a:gd name="connsiteX219" fmla="*/ 972083 w 1027631"/>
              <a:gd name="connsiteY219" fmla="*/ 62789 h 227991"/>
              <a:gd name="connsiteX220" fmla="*/ 972464 w 1027631"/>
              <a:gd name="connsiteY220" fmla="*/ 61798 h 227991"/>
              <a:gd name="connsiteX221" fmla="*/ 973302 w 1027631"/>
              <a:gd name="connsiteY221" fmla="*/ 61265 h 227991"/>
              <a:gd name="connsiteX222" fmla="*/ 986828 w 1027631"/>
              <a:gd name="connsiteY222" fmla="*/ 54483 h 227991"/>
              <a:gd name="connsiteX223" fmla="*/ 996467 w 1027631"/>
              <a:gd name="connsiteY223" fmla="*/ 42672 h 227991"/>
              <a:gd name="connsiteX224" fmla="*/ 998182 w 1027631"/>
              <a:gd name="connsiteY224" fmla="*/ 42101 h 227991"/>
              <a:gd name="connsiteX225" fmla="*/ 569557 w 1027631"/>
              <a:gd name="connsiteY225" fmla="*/ 42101 h 227991"/>
              <a:gd name="connsiteX226" fmla="*/ 570585 w 1027631"/>
              <a:gd name="connsiteY226" fmla="*/ 43587 h 227991"/>
              <a:gd name="connsiteX227" fmla="*/ 570585 w 1027631"/>
              <a:gd name="connsiteY227" fmla="*/ 43819 h 227991"/>
              <a:gd name="connsiteX228" fmla="*/ 571521 w 1027631"/>
              <a:gd name="connsiteY228" fmla="*/ 42672 h 227991"/>
              <a:gd name="connsiteX229" fmla="*/ 573236 w 1027631"/>
              <a:gd name="connsiteY229" fmla="*/ 42101 h 227991"/>
              <a:gd name="connsiteX230" fmla="*/ 574264 w 1027631"/>
              <a:gd name="connsiteY230" fmla="*/ 43587 h 227991"/>
              <a:gd name="connsiteX231" fmla="*/ 574264 w 1027631"/>
              <a:gd name="connsiteY231" fmla="*/ 92659 h 227991"/>
              <a:gd name="connsiteX232" fmla="*/ 591921 w 1027631"/>
              <a:gd name="connsiteY232" fmla="*/ 92659 h 227991"/>
              <a:gd name="connsiteX233" fmla="*/ 595600 w 1027631"/>
              <a:gd name="connsiteY233" fmla="*/ 92659 h 227991"/>
              <a:gd name="connsiteX234" fmla="*/ 597124 w 1027631"/>
              <a:gd name="connsiteY234" fmla="*/ 94183 h 227991"/>
              <a:gd name="connsiteX235" fmla="*/ 597124 w 1027631"/>
              <a:gd name="connsiteY235" fmla="*/ 97841 h 227991"/>
              <a:gd name="connsiteX236" fmla="*/ 596705 w 1027631"/>
              <a:gd name="connsiteY236" fmla="*/ 98679 h 227991"/>
              <a:gd name="connsiteX237" fmla="*/ 595600 w 1027631"/>
              <a:gd name="connsiteY237" fmla="*/ 99060 h 227991"/>
              <a:gd name="connsiteX238" fmla="*/ 591921 w 1027631"/>
              <a:gd name="connsiteY238" fmla="*/ 99060 h 227991"/>
              <a:gd name="connsiteX239" fmla="*/ 574264 w 1027631"/>
              <a:gd name="connsiteY239" fmla="*/ 99060 h 227991"/>
              <a:gd name="connsiteX240" fmla="*/ 574264 w 1027631"/>
              <a:gd name="connsiteY240" fmla="*/ 208179 h 227991"/>
              <a:gd name="connsiteX241" fmla="*/ 575750 w 1027631"/>
              <a:gd name="connsiteY241" fmla="*/ 213513 h 227991"/>
              <a:gd name="connsiteX242" fmla="*/ 577582 w 1027631"/>
              <a:gd name="connsiteY242" fmla="*/ 214281 h 227991"/>
              <a:gd name="connsiteX243" fmla="*/ 584682 w 1027631"/>
              <a:gd name="connsiteY243" fmla="*/ 210007 h 227991"/>
              <a:gd name="connsiteX244" fmla="*/ 591007 w 1027631"/>
              <a:gd name="connsiteY244" fmla="*/ 195682 h 227991"/>
              <a:gd name="connsiteX245" fmla="*/ 591845 w 1027631"/>
              <a:gd name="connsiteY245" fmla="*/ 194653 h 227991"/>
              <a:gd name="connsiteX246" fmla="*/ 593141 w 1027631"/>
              <a:gd name="connsiteY246" fmla="*/ 194767 h 227991"/>
              <a:gd name="connsiteX247" fmla="*/ 593750 w 1027631"/>
              <a:gd name="connsiteY247" fmla="*/ 195072 h 227991"/>
              <a:gd name="connsiteX248" fmla="*/ 594787 w 1027631"/>
              <a:gd name="connsiteY248" fmla="*/ 195559 h 227991"/>
              <a:gd name="connsiteX249" fmla="*/ 595524 w 1027631"/>
              <a:gd name="connsiteY249" fmla="*/ 194653 h 227991"/>
              <a:gd name="connsiteX250" fmla="*/ 596820 w 1027631"/>
              <a:gd name="connsiteY250" fmla="*/ 194767 h 227991"/>
              <a:gd name="connsiteX251" fmla="*/ 597429 w 1027631"/>
              <a:gd name="connsiteY251" fmla="*/ 195072 h 227991"/>
              <a:gd name="connsiteX252" fmla="*/ 598648 w 1027631"/>
              <a:gd name="connsiteY252" fmla="*/ 195644 h 227991"/>
              <a:gd name="connsiteX253" fmla="*/ 598953 w 1027631"/>
              <a:gd name="connsiteY253" fmla="*/ 196901 h 227991"/>
              <a:gd name="connsiteX254" fmla="*/ 590228 w 1027631"/>
              <a:gd name="connsiteY254" fmla="*/ 217132 h 227991"/>
              <a:gd name="connsiteX255" fmla="*/ 571216 w 1027631"/>
              <a:gd name="connsiteY255" fmla="*/ 225247 h 227991"/>
              <a:gd name="connsiteX256" fmla="*/ 569367 w 1027631"/>
              <a:gd name="connsiteY256" fmla="*/ 224466 h 227991"/>
              <a:gd name="connsiteX257" fmla="*/ 567537 w 1027631"/>
              <a:gd name="connsiteY257" fmla="*/ 225247 h 227991"/>
              <a:gd name="connsiteX258" fmla="*/ 549326 w 1027631"/>
              <a:gd name="connsiteY258" fmla="*/ 217551 h 227991"/>
              <a:gd name="connsiteX259" fmla="*/ 543458 w 1027631"/>
              <a:gd name="connsiteY259" fmla="*/ 194767 h 227991"/>
              <a:gd name="connsiteX260" fmla="*/ 543458 w 1027631"/>
              <a:gd name="connsiteY260" fmla="*/ 99060 h 227991"/>
              <a:gd name="connsiteX261" fmla="*/ 528849 w 1027631"/>
              <a:gd name="connsiteY261" fmla="*/ 99060 h 227991"/>
              <a:gd name="connsiteX262" fmla="*/ 525170 w 1027631"/>
              <a:gd name="connsiteY262" fmla="*/ 99060 h 227991"/>
              <a:gd name="connsiteX263" fmla="*/ 524065 w 1027631"/>
              <a:gd name="connsiteY263" fmla="*/ 98679 h 227991"/>
              <a:gd name="connsiteX264" fmla="*/ 523646 w 1027631"/>
              <a:gd name="connsiteY264" fmla="*/ 97841 h 227991"/>
              <a:gd name="connsiteX265" fmla="*/ 523646 w 1027631"/>
              <a:gd name="connsiteY265" fmla="*/ 94183 h 227991"/>
              <a:gd name="connsiteX266" fmla="*/ 525170 w 1027631"/>
              <a:gd name="connsiteY266" fmla="*/ 92659 h 227991"/>
              <a:gd name="connsiteX267" fmla="*/ 528849 w 1027631"/>
              <a:gd name="connsiteY267" fmla="*/ 92659 h 227991"/>
              <a:gd name="connsiteX268" fmla="*/ 543458 w 1027631"/>
              <a:gd name="connsiteY268" fmla="*/ 92659 h 227991"/>
              <a:gd name="connsiteX269" fmla="*/ 543458 w 1027631"/>
              <a:gd name="connsiteY269" fmla="*/ 62789 h 227991"/>
              <a:gd name="connsiteX270" fmla="*/ 543839 w 1027631"/>
              <a:gd name="connsiteY270" fmla="*/ 61798 h 227991"/>
              <a:gd name="connsiteX271" fmla="*/ 544677 w 1027631"/>
              <a:gd name="connsiteY271" fmla="*/ 61265 h 227991"/>
              <a:gd name="connsiteX272" fmla="*/ 558203 w 1027631"/>
              <a:gd name="connsiteY272" fmla="*/ 54483 h 227991"/>
              <a:gd name="connsiteX273" fmla="*/ 567842 w 1027631"/>
              <a:gd name="connsiteY273" fmla="*/ 42672 h 227991"/>
              <a:gd name="connsiteX274" fmla="*/ 569557 w 1027631"/>
              <a:gd name="connsiteY274" fmla="*/ 42101 h 227991"/>
              <a:gd name="connsiteX275" fmla="*/ 85039 w 1027631"/>
              <a:gd name="connsiteY275" fmla="*/ 0 h 227991"/>
              <a:gd name="connsiteX276" fmla="*/ 87661 w 1027631"/>
              <a:gd name="connsiteY276" fmla="*/ 389 h 227991"/>
              <a:gd name="connsiteX277" fmla="*/ 88718 w 1027631"/>
              <a:gd name="connsiteY277" fmla="*/ 0 h 227991"/>
              <a:gd name="connsiteX278" fmla="*/ 104148 w 1027631"/>
              <a:gd name="connsiteY278" fmla="*/ 2286 h 227991"/>
              <a:gd name="connsiteX279" fmla="*/ 120722 w 1027631"/>
              <a:gd name="connsiteY279" fmla="*/ 9144 h 227991"/>
              <a:gd name="connsiteX280" fmla="*/ 129752 w 1027631"/>
              <a:gd name="connsiteY280" fmla="*/ 12764 h 227991"/>
              <a:gd name="connsiteX281" fmla="*/ 131236 w 1027631"/>
              <a:gd name="connsiteY281" fmla="*/ 13019 h 227991"/>
              <a:gd name="connsiteX282" fmla="*/ 134302 w 1027631"/>
              <a:gd name="connsiteY282" fmla="*/ 12154 h 227991"/>
              <a:gd name="connsiteX283" fmla="*/ 136245 w 1027631"/>
              <a:gd name="connsiteY283" fmla="*/ 8839 h 227991"/>
              <a:gd name="connsiteX284" fmla="*/ 136893 w 1027631"/>
              <a:gd name="connsiteY284" fmla="*/ 8001 h 227991"/>
              <a:gd name="connsiteX285" fmla="*/ 137769 w 1027631"/>
              <a:gd name="connsiteY285" fmla="*/ 7620 h 227991"/>
              <a:gd name="connsiteX286" fmla="*/ 140513 w 1027631"/>
              <a:gd name="connsiteY286" fmla="*/ 7620 h 227991"/>
              <a:gd name="connsiteX287" fmla="*/ 140797 w 1027631"/>
              <a:gd name="connsiteY287" fmla="*/ 7904 h 227991"/>
              <a:gd name="connsiteX288" fmla="*/ 141448 w 1027631"/>
              <a:gd name="connsiteY288" fmla="*/ 7620 h 227991"/>
              <a:gd name="connsiteX289" fmla="*/ 144192 w 1027631"/>
              <a:gd name="connsiteY289" fmla="*/ 7620 h 227991"/>
              <a:gd name="connsiteX290" fmla="*/ 145716 w 1027631"/>
              <a:gd name="connsiteY290" fmla="*/ 9144 h 227991"/>
              <a:gd name="connsiteX291" fmla="*/ 145716 w 1027631"/>
              <a:gd name="connsiteY291" fmla="*/ 71628 h 227991"/>
              <a:gd name="connsiteX292" fmla="*/ 144192 w 1027631"/>
              <a:gd name="connsiteY292" fmla="*/ 73152 h 227991"/>
              <a:gd name="connsiteX293" fmla="*/ 141448 w 1027631"/>
              <a:gd name="connsiteY293" fmla="*/ 73152 h 227991"/>
              <a:gd name="connsiteX294" fmla="*/ 140773 w 1027631"/>
              <a:gd name="connsiteY294" fmla="*/ 72892 h 227991"/>
              <a:gd name="connsiteX295" fmla="*/ 140513 w 1027631"/>
              <a:gd name="connsiteY295" fmla="*/ 73152 h 227991"/>
              <a:gd name="connsiteX296" fmla="*/ 137769 w 1027631"/>
              <a:gd name="connsiteY296" fmla="*/ 73152 h 227991"/>
              <a:gd name="connsiteX297" fmla="*/ 136779 w 1027631"/>
              <a:gd name="connsiteY297" fmla="*/ 72771 h 227991"/>
              <a:gd name="connsiteX298" fmla="*/ 136245 w 1027631"/>
              <a:gd name="connsiteY298" fmla="*/ 71933 h 227991"/>
              <a:gd name="connsiteX299" fmla="*/ 128332 w 1027631"/>
              <a:gd name="connsiteY299" fmla="*/ 40798 h 227991"/>
              <a:gd name="connsiteX300" fmla="*/ 111545 w 1027631"/>
              <a:gd name="connsiteY300" fmla="*/ 16505 h 227991"/>
              <a:gd name="connsiteX301" fmla="*/ 87030 w 1027631"/>
              <a:gd name="connsiteY301" fmla="*/ 7337 h 227991"/>
              <a:gd name="connsiteX302" fmla="*/ 64448 w 1027631"/>
              <a:gd name="connsiteY302" fmla="*/ 14478 h 227991"/>
              <a:gd name="connsiteX303" fmla="*/ 53361 w 1027631"/>
              <a:gd name="connsiteY303" fmla="*/ 28651 h 227991"/>
              <a:gd name="connsiteX304" fmla="*/ 53666 w 1027631"/>
              <a:gd name="connsiteY304" fmla="*/ 28651 h 227991"/>
              <a:gd name="connsiteX305" fmla="*/ 47051 w 1027631"/>
              <a:gd name="connsiteY305" fmla="*/ 53352 h 227991"/>
              <a:gd name="connsiteX306" fmla="*/ 44025 w 1027631"/>
              <a:gd name="connsiteY306" fmla="*/ 85028 h 227991"/>
              <a:gd name="connsiteX307" fmla="*/ 43303 w 1027631"/>
              <a:gd name="connsiteY307" fmla="*/ 115824 h 227991"/>
              <a:gd name="connsiteX308" fmla="*/ 44865 w 1027631"/>
              <a:gd name="connsiteY308" fmla="*/ 165278 h 227991"/>
              <a:gd name="connsiteX309" fmla="*/ 51228 w 1027631"/>
              <a:gd name="connsiteY309" fmla="*/ 195987 h 227991"/>
              <a:gd name="connsiteX310" fmla="*/ 64486 w 1027631"/>
              <a:gd name="connsiteY310" fmla="*/ 214808 h 227991"/>
              <a:gd name="connsiteX311" fmla="*/ 86509 w 1027631"/>
              <a:gd name="connsiteY311" fmla="*/ 220695 h 227991"/>
              <a:gd name="connsiteX312" fmla="*/ 120243 w 1027631"/>
              <a:gd name="connsiteY312" fmla="*/ 207150 h 227991"/>
              <a:gd name="connsiteX313" fmla="*/ 140817 w 1027631"/>
              <a:gd name="connsiteY313" fmla="*/ 159411 h 227991"/>
              <a:gd name="connsiteX314" fmla="*/ 141351 w 1027631"/>
              <a:gd name="connsiteY314" fmla="*/ 158572 h 227991"/>
              <a:gd name="connsiteX315" fmla="*/ 142341 w 1027631"/>
              <a:gd name="connsiteY315" fmla="*/ 158191 h 227991"/>
              <a:gd name="connsiteX316" fmla="*/ 145389 w 1027631"/>
              <a:gd name="connsiteY316" fmla="*/ 158191 h 227991"/>
              <a:gd name="connsiteX317" fmla="*/ 145564 w 1027631"/>
              <a:gd name="connsiteY317" fmla="*/ 158367 h 227991"/>
              <a:gd name="connsiteX318" fmla="*/ 146020 w 1027631"/>
              <a:gd name="connsiteY318" fmla="*/ 158191 h 227991"/>
              <a:gd name="connsiteX319" fmla="*/ 149068 w 1027631"/>
              <a:gd name="connsiteY319" fmla="*/ 158191 h 227991"/>
              <a:gd name="connsiteX320" fmla="*/ 150592 w 1027631"/>
              <a:gd name="connsiteY320" fmla="*/ 159715 h 227991"/>
              <a:gd name="connsiteX321" fmla="*/ 150592 w 1027631"/>
              <a:gd name="connsiteY321" fmla="*/ 223114 h 227991"/>
              <a:gd name="connsiteX322" fmla="*/ 149068 w 1027631"/>
              <a:gd name="connsiteY322" fmla="*/ 224638 h 227991"/>
              <a:gd name="connsiteX323" fmla="*/ 146020 w 1027631"/>
              <a:gd name="connsiteY323" fmla="*/ 224638 h 227991"/>
              <a:gd name="connsiteX324" fmla="*/ 145580 w 1027631"/>
              <a:gd name="connsiteY324" fmla="*/ 224447 h 227991"/>
              <a:gd name="connsiteX325" fmla="*/ 145389 w 1027631"/>
              <a:gd name="connsiteY325" fmla="*/ 224638 h 227991"/>
              <a:gd name="connsiteX326" fmla="*/ 142341 w 1027631"/>
              <a:gd name="connsiteY326" fmla="*/ 224638 h 227991"/>
              <a:gd name="connsiteX327" fmla="*/ 141465 w 1027631"/>
              <a:gd name="connsiteY327" fmla="*/ 224257 h 227991"/>
              <a:gd name="connsiteX328" fmla="*/ 140817 w 1027631"/>
              <a:gd name="connsiteY328" fmla="*/ 223419 h 227991"/>
              <a:gd name="connsiteX329" fmla="*/ 138265 w 1027631"/>
              <a:gd name="connsiteY329" fmla="*/ 220256 h 227991"/>
              <a:gd name="connsiteX330" fmla="*/ 133918 w 1027631"/>
              <a:gd name="connsiteY330" fmla="*/ 219453 h 227991"/>
              <a:gd name="connsiteX331" fmla="*/ 130285 w 1027631"/>
              <a:gd name="connsiteY331" fmla="*/ 219990 h 227991"/>
              <a:gd name="connsiteX332" fmla="*/ 120722 w 1027631"/>
              <a:gd name="connsiteY332" fmla="*/ 223114 h 227991"/>
              <a:gd name="connsiteX333" fmla="*/ 119503 w 1027631"/>
              <a:gd name="connsiteY333" fmla="*/ 223152 h 227991"/>
              <a:gd name="connsiteX334" fmla="*/ 118284 w 1027631"/>
              <a:gd name="connsiteY334" fmla="*/ 223419 h 227991"/>
              <a:gd name="connsiteX335" fmla="*/ 106625 w 1027631"/>
              <a:gd name="connsiteY335" fmla="*/ 226162 h 227991"/>
              <a:gd name="connsiteX336" fmla="*/ 89937 w 1027631"/>
              <a:gd name="connsiteY336" fmla="*/ 227991 h 227991"/>
              <a:gd name="connsiteX337" fmla="*/ 88962 w 1027631"/>
              <a:gd name="connsiteY337" fmla="*/ 227695 h 227991"/>
              <a:gd name="connsiteX338" fmla="*/ 86258 w 1027631"/>
              <a:gd name="connsiteY338" fmla="*/ 227991 h 227991"/>
              <a:gd name="connsiteX339" fmla="*/ 42627 w 1027631"/>
              <a:gd name="connsiteY339" fmla="*/ 214726 h 227991"/>
              <a:gd name="connsiteX340" fmla="*/ 11729 w 1027631"/>
              <a:gd name="connsiteY340" fmla="*/ 177145 h 227991"/>
              <a:gd name="connsiteX341" fmla="*/ 0 w 1027631"/>
              <a:gd name="connsiteY341" fmla="*/ 118567 h 227991"/>
              <a:gd name="connsiteX342" fmla="*/ 13919 w 1027631"/>
              <a:gd name="connsiteY342" fmla="*/ 54503 h 227991"/>
              <a:gd name="connsiteX343" fmla="*/ 46736 w 1027631"/>
              <a:gd name="connsiteY343" fmla="*/ 14077 h 227991"/>
              <a:gd name="connsiteX344" fmla="*/ 85039 w 1027631"/>
              <a:gd name="connsiteY344" fmla="*/ 0 h 22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Lst>
            <a:rect l="l" t="t" r="r" b="b"/>
            <a:pathLst>
              <a:path w="1027631" h="227991">
                <a:moveTo>
                  <a:pt x="691111" y="96921"/>
                </a:moveTo>
                <a:lnTo>
                  <a:pt x="684602" y="97917"/>
                </a:lnTo>
                <a:cubicBezTo>
                  <a:pt x="682011" y="98806"/>
                  <a:pt x="679649" y="100305"/>
                  <a:pt x="677515" y="102413"/>
                </a:cubicBezTo>
                <a:cubicBezTo>
                  <a:pt x="674182" y="105823"/>
                  <a:pt x="671705" y="110966"/>
                  <a:pt x="670086" y="117844"/>
                </a:cubicBezTo>
                <a:cubicBezTo>
                  <a:pt x="668467" y="124721"/>
                  <a:pt x="667590" y="133903"/>
                  <a:pt x="667457" y="145390"/>
                </a:cubicBezTo>
                <a:lnTo>
                  <a:pt x="711327" y="145390"/>
                </a:lnTo>
                <a:cubicBezTo>
                  <a:pt x="711028" y="133788"/>
                  <a:pt x="710177" y="124606"/>
                  <a:pt x="708774" y="117844"/>
                </a:cubicBezTo>
                <a:cubicBezTo>
                  <a:pt x="707371" y="111081"/>
                  <a:pt x="705377" y="105937"/>
                  <a:pt x="702792" y="102413"/>
                </a:cubicBezTo>
                <a:cubicBezTo>
                  <a:pt x="701110" y="100305"/>
                  <a:pt x="699141" y="98806"/>
                  <a:pt x="696887" y="97917"/>
                </a:cubicBezTo>
                <a:close/>
                <a:moveTo>
                  <a:pt x="253719" y="96885"/>
                </a:moveTo>
                <a:lnTo>
                  <a:pt x="246642" y="97917"/>
                </a:lnTo>
                <a:cubicBezTo>
                  <a:pt x="243931" y="98806"/>
                  <a:pt x="241505" y="100305"/>
                  <a:pt x="239365" y="102413"/>
                </a:cubicBezTo>
                <a:cubicBezTo>
                  <a:pt x="235733" y="106445"/>
                  <a:pt x="233092" y="112935"/>
                  <a:pt x="231441" y="121882"/>
                </a:cubicBezTo>
                <a:cubicBezTo>
                  <a:pt x="229790" y="130829"/>
                  <a:pt x="228977" y="142729"/>
                  <a:pt x="229002" y="157582"/>
                </a:cubicBezTo>
                <a:cubicBezTo>
                  <a:pt x="228977" y="174168"/>
                  <a:pt x="229790" y="186563"/>
                  <a:pt x="231441" y="194767"/>
                </a:cubicBezTo>
                <a:cubicBezTo>
                  <a:pt x="233092" y="202972"/>
                  <a:pt x="235733" y="208966"/>
                  <a:pt x="239365" y="212751"/>
                </a:cubicBezTo>
                <a:cubicBezTo>
                  <a:pt x="241505" y="214859"/>
                  <a:pt x="243931" y="216357"/>
                  <a:pt x="246642" y="217246"/>
                </a:cubicBezTo>
                <a:lnTo>
                  <a:pt x="253719" y="218279"/>
                </a:lnTo>
                <a:lnTo>
                  <a:pt x="261099" y="217246"/>
                </a:lnTo>
                <a:cubicBezTo>
                  <a:pt x="263785" y="216357"/>
                  <a:pt x="266185" y="214859"/>
                  <a:pt x="268300" y="212751"/>
                </a:cubicBezTo>
                <a:cubicBezTo>
                  <a:pt x="271932" y="208966"/>
                  <a:pt x="274574" y="202972"/>
                  <a:pt x="276225" y="194767"/>
                </a:cubicBezTo>
                <a:cubicBezTo>
                  <a:pt x="277876" y="186563"/>
                  <a:pt x="278689" y="174168"/>
                  <a:pt x="278663" y="157582"/>
                </a:cubicBezTo>
                <a:cubicBezTo>
                  <a:pt x="278689" y="142729"/>
                  <a:pt x="277876" y="130829"/>
                  <a:pt x="276225" y="121882"/>
                </a:cubicBezTo>
                <a:cubicBezTo>
                  <a:pt x="274574" y="112935"/>
                  <a:pt x="271932" y="106445"/>
                  <a:pt x="268300" y="102413"/>
                </a:cubicBezTo>
                <a:cubicBezTo>
                  <a:pt x="266185" y="100305"/>
                  <a:pt x="263785" y="98806"/>
                  <a:pt x="261099" y="97917"/>
                </a:cubicBezTo>
                <a:close/>
                <a:moveTo>
                  <a:pt x="853973" y="89916"/>
                </a:moveTo>
                <a:lnTo>
                  <a:pt x="855341" y="90491"/>
                </a:lnTo>
                <a:lnTo>
                  <a:pt x="857652" y="89916"/>
                </a:lnTo>
                <a:cubicBezTo>
                  <a:pt x="871470" y="90031"/>
                  <a:pt x="882163" y="94526"/>
                  <a:pt x="889732" y="103404"/>
                </a:cubicBezTo>
                <a:cubicBezTo>
                  <a:pt x="897302" y="112281"/>
                  <a:pt x="901137" y="124854"/>
                  <a:pt x="901239" y="141123"/>
                </a:cubicBezTo>
                <a:lnTo>
                  <a:pt x="901239" y="215799"/>
                </a:lnTo>
                <a:lnTo>
                  <a:pt x="911885" y="215799"/>
                </a:lnTo>
                <a:lnTo>
                  <a:pt x="915564" y="215799"/>
                </a:lnTo>
                <a:cubicBezTo>
                  <a:pt x="916529" y="215849"/>
                  <a:pt x="917037" y="216357"/>
                  <a:pt x="917088" y="217323"/>
                </a:cubicBezTo>
                <a:lnTo>
                  <a:pt x="917088" y="220980"/>
                </a:lnTo>
                <a:cubicBezTo>
                  <a:pt x="917037" y="221945"/>
                  <a:pt x="916529" y="222453"/>
                  <a:pt x="915564" y="222504"/>
                </a:cubicBezTo>
                <a:lnTo>
                  <a:pt x="911885" y="222504"/>
                </a:lnTo>
                <a:lnTo>
                  <a:pt x="860395" y="222504"/>
                </a:lnTo>
                <a:lnTo>
                  <a:pt x="856716" y="222504"/>
                </a:lnTo>
                <a:cubicBezTo>
                  <a:pt x="855751" y="222453"/>
                  <a:pt x="855243" y="221945"/>
                  <a:pt x="855192" y="220980"/>
                </a:cubicBezTo>
                <a:lnTo>
                  <a:pt x="855192" y="217323"/>
                </a:lnTo>
                <a:cubicBezTo>
                  <a:pt x="855243" y="216357"/>
                  <a:pt x="855751" y="215849"/>
                  <a:pt x="856716" y="215799"/>
                </a:cubicBezTo>
                <a:lnTo>
                  <a:pt x="860395" y="215799"/>
                </a:lnTo>
                <a:lnTo>
                  <a:pt x="870737" y="215799"/>
                </a:lnTo>
                <a:lnTo>
                  <a:pt x="870737" y="125273"/>
                </a:lnTo>
                <a:cubicBezTo>
                  <a:pt x="870553" y="115411"/>
                  <a:pt x="868788" y="108160"/>
                  <a:pt x="865441" y="103518"/>
                </a:cubicBezTo>
                <a:lnTo>
                  <a:pt x="855464" y="97519"/>
                </a:lnTo>
                <a:lnTo>
                  <a:pt x="840164" y="103785"/>
                </a:lnTo>
                <a:cubicBezTo>
                  <a:pt x="835764" y="108458"/>
                  <a:pt x="832449" y="114808"/>
                  <a:pt x="830220" y="122835"/>
                </a:cubicBezTo>
                <a:lnTo>
                  <a:pt x="830220" y="215799"/>
                </a:lnTo>
                <a:lnTo>
                  <a:pt x="840562" y="215799"/>
                </a:lnTo>
                <a:lnTo>
                  <a:pt x="844241" y="215799"/>
                </a:lnTo>
                <a:cubicBezTo>
                  <a:pt x="845206" y="215849"/>
                  <a:pt x="845714" y="216357"/>
                  <a:pt x="845765" y="217323"/>
                </a:cubicBezTo>
                <a:lnTo>
                  <a:pt x="845765" y="220980"/>
                </a:lnTo>
                <a:cubicBezTo>
                  <a:pt x="845714" y="221945"/>
                  <a:pt x="845206" y="222453"/>
                  <a:pt x="844241" y="222504"/>
                </a:cubicBezTo>
                <a:lnTo>
                  <a:pt x="840562" y="222504"/>
                </a:lnTo>
                <a:lnTo>
                  <a:pt x="788463" y="222504"/>
                </a:lnTo>
                <a:lnTo>
                  <a:pt x="784784" y="222504"/>
                </a:lnTo>
                <a:cubicBezTo>
                  <a:pt x="783818" y="222453"/>
                  <a:pt x="783310" y="221945"/>
                  <a:pt x="783260" y="220980"/>
                </a:cubicBezTo>
                <a:lnTo>
                  <a:pt x="783260" y="217323"/>
                </a:lnTo>
                <a:cubicBezTo>
                  <a:pt x="783310" y="216357"/>
                  <a:pt x="783818" y="215849"/>
                  <a:pt x="784784" y="215799"/>
                </a:cubicBezTo>
                <a:lnTo>
                  <a:pt x="788463" y="215799"/>
                </a:lnTo>
                <a:lnTo>
                  <a:pt x="799414" y="215799"/>
                </a:lnTo>
                <a:lnTo>
                  <a:pt x="799414" y="99060"/>
                </a:lnTo>
                <a:lnTo>
                  <a:pt x="788463" y="99060"/>
                </a:lnTo>
                <a:lnTo>
                  <a:pt x="784784" y="99060"/>
                </a:lnTo>
                <a:cubicBezTo>
                  <a:pt x="784320" y="99048"/>
                  <a:pt x="783952" y="98921"/>
                  <a:pt x="783679" y="98679"/>
                </a:cubicBezTo>
                <a:cubicBezTo>
                  <a:pt x="783406" y="98438"/>
                  <a:pt x="783266" y="98159"/>
                  <a:pt x="783260" y="97841"/>
                </a:cubicBezTo>
                <a:lnTo>
                  <a:pt x="783260" y="94183"/>
                </a:lnTo>
                <a:cubicBezTo>
                  <a:pt x="783310" y="93218"/>
                  <a:pt x="783818" y="92710"/>
                  <a:pt x="784784" y="92659"/>
                </a:cubicBezTo>
                <a:lnTo>
                  <a:pt x="788463" y="92659"/>
                </a:lnTo>
                <a:lnTo>
                  <a:pt x="825017" y="92659"/>
                </a:lnTo>
                <a:lnTo>
                  <a:pt x="828696" y="92659"/>
                </a:lnTo>
                <a:cubicBezTo>
                  <a:pt x="829661" y="92710"/>
                  <a:pt x="830169" y="93218"/>
                  <a:pt x="830220" y="94183"/>
                </a:cubicBezTo>
                <a:lnTo>
                  <a:pt x="830220" y="102747"/>
                </a:lnTo>
                <a:lnTo>
                  <a:pt x="838657" y="93726"/>
                </a:lnTo>
                <a:cubicBezTo>
                  <a:pt x="843572" y="91123"/>
                  <a:pt x="848677" y="89853"/>
                  <a:pt x="853973" y="89916"/>
                </a:cubicBezTo>
                <a:close/>
                <a:moveTo>
                  <a:pt x="689381" y="89916"/>
                </a:moveTo>
                <a:lnTo>
                  <a:pt x="690835" y="90478"/>
                </a:lnTo>
                <a:lnTo>
                  <a:pt x="693060" y="89916"/>
                </a:lnTo>
                <a:cubicBezTo>
                  <a:pt x="704114" y="90244"/>
                  <a:pt x="713198" y="93754"/>
                  <a:pt x="720312" y="100449"/>
                </a:cubicBezTo>
                <a:cubicBezTo>
                  <a:pt x="727425" y="107143"/>
                  <a:pt x="732693" y="115057"/>
                  <a:pt x="736116" y="124189"/>
                </a:cubicBezTo>
                <a:cubicBezTo>
                  <a:pt x="739538" y="133322"/>
                  <a:pt x="741239" y="141710"/>
                  <a:pt x="741219" y="149352"/>
                </a:cubicBezTo>
                <a:cubicBezTo>
                  <a:pt x="741168" y="150927"/>
                  <a:pt x="740355" y="151740"/>
                  <a:pt x="738780" y="151791"/>
                </a:cubicBezTo>
                <a:lnTo>
                  <a:pt x="735101" y="151791"/>
                </a:lnTo>
                <a:lnTo>
                  <a:pt x="667152" y="151791"/>
                </a:lnTo>
                <a:lnTo>
                  <a:pt x="667152" y="157582"/>
                </a:lnTo>
                <a:cubicBezTo>
                  <a:pt x="667108" y="174168"/>
                  <a:pt x="667882" y="186563"/>
                  <a:pt x="669476" y="194767"/>
                </a:cubicBezTo>
                <a:cubicBezTo>
                  <a:pt x="671070" y="202972"/>
                  <a:pt x="673750" y="208966"/>
                  <a:pt x="677515" y="212751"/>
                </a:cubicBezTo>
                <a:cubicBezTo>
                  <a:pt x="679649" y="214859"/>
                  <a:pt x="682011" y="216357"/>
                  <a:pt x="684602" y="217246"/>
                </a:cubicBezTo>
                <a:lnTo>
                  <a:pt x="690624" y="218169"/>
                </a:lnTo>
                <a:lnTo>
                  <a:pt x="713346" y="211341"/>
                </a:lnTo>
                <a:cubicBezTo>
                  <a:pt x="720287" y="206674"/>
                  <a:pt x="725913" y="200540"/>
                  <a:pt x="730224" y="192939"/>
                </a:cubicBezTo>
                <a:cubicBezTo>
                  <a:pt x="730555" y="192475"/>
                  <a:pt x="730961" y="192183"/>
                  <a:pt x="731444" y="192062"/>
                </a:cubicBezTo>
                <a:cubicBezTo>
                  <a:pt x="731926" y="191942"/>
                  <a:pt x="732333" y="192031"/>
                  <a:pt x="732663" y="192329"/>
                </a:cubicBezTo>
                <a:lnTo>
                  <a:pt x="733602" y="193268"/>
                </a:lnTo>
                <a:lnTo>
                  <a:pt x="733903" y="192939"/>
                </a:lnTo>
                <a:cubicBezTo>
                  <a:pt x="734234" y="192475"/>
                  <a:pt x="734640" y="192183"/>
                  <a:pt x="735123" y="192062"/>
                </a:cubicBezTo>
                <a:cubicBezTo>
                  <a:pt x="735605" y="191942"/>
                  <a:pt x="736012" y="192031"/>
                  <a:pt x="736342" y="192329"/>
                </a:cubicBezTo>
                <a:lnTo>
                  <a:pt x="738171" y="194158"/>
                </a:lnTo>
                <a:cubicBezTo>
                  <a:pt x="738323" y="194329"/>
                  <a:pt x="738399" y="194596"/>
                  <a:pt x="738399" y="194958"/>
                </a:cubicBezTo>
                <a:cubicBezTo>
                  <a:pt x="738399" y="195320"/>
                  <a:pt x="738323" y="195663"/>
                  <a:pt x="738171" y="195987"/>
                </a:cubicBezTo>
                <a:cubicBezTo>
                  <a:pt x="733205" y="204807"/>
                  <a:pt x="726829" y="211855"/>
                  <a:pt x="719044" y="217132"/>
                </a:cubicBezTo>
                <a:cubicBezTo>
                  <a:pt x="711259" y="222409"/>
                  <a:pt x="702598" y="225114"/>
                  <a:pt x="693060" y="225247"/>
                </a:cubicBezTo>
                <a:lnTo>
                  <a:pt x="691026" y="224734"/>
                </a:lnTo>
                <a:lnTo>
                  <a:pt x="689381" y="225247"/>
                </a:lnTo>
                <a:cubicBezTo>
                  <a:pt x="673932" y="224752"/>
                  <a:pt x="661168" y="218123"/>
                  <a:pt x="651091" y="205359"/>
                </a:cubicBezTo>
                <a:cubicBezTo>
                  <a:pt x="641013" y="192596"/>
                  <a:pt x="635794" y="176670"/>
                  <a:pt x="635432" y="157582"/>
                </a:cubicBezTo>
                <a:cubicBezTo>
                  <a:pt x="635794" y="138494"/>
                  <a:pt x="641013" y="122568"/>
                  <a:pt x="651091" y="109804"/>
                </a:cubicBezTo>
                <a:cubicBezTo>
                  <a:pt x="661168" y="97041"/>
                  <a:pt x="673932" y="90412"/>
                  <a:pt x="689381" y="89916"/>
                </a:cubicBezTo>
                <a:close/>
                <a:moveTo>
                  <a:pt x="425348" y="89916"/>
                </a:moveTo>
                <a:lnTo>
                  <a:pt x="426716" y="90491"/>
                </a:lnTo>
                <a:lnTo>
                  <a:pt x="429027" y="89916"/>
                </a:lnTo>
                <a:cubicBezTo>
                  <a:pt x="442845" y="90031"/>
                  <a:pt x="453538" y="94526"/>
                  <a:pt x="461107" y="103404"/>
                </a:cubicBezTo>
                <a:cubicBezTo>
                  <a:pt x="468677" y="112281"/>
                  <a:pt x="472512" y="124854"/>
                  <a:pt x="472614" y="141123"/>
                </a:cubicBezTo>
                <a:lnTo>
                  <a:pt x="472614" y="215799"/>
                </a:lnTo>
                <a:lnTo>
                  <a:pt x="483260" y="215799"/>
                </a:lnTo>
                <a:lnTo>
                  <a:pt x="486939" y="215799"/>
                </a:lnTo>
                <a:cubicBezTo>
                  <a:pt x="487904" y="215849"/>
                  <a:pt x="488412" y="216357"/>
                  <a:pt x="488463" y="217323"/>
                </a:cubicBezTo>
                <a:lnTo>
                  <a:pt x="488463" y="220980"/>
                </a:lnTo>
                <a:cubicBezTo>
                  <a:pt x="488412" y="221945"/>
                  <a:pt x="487904" y="222453"/>
                  <a:pt x="486939" y="222504"/>
                </a:cubicBezTo>
                <a:lnTo>
                  <a:pt x="483260" y="222504"/>
                </a:lnTo>
                <a:lnTo>
                  <a:pt x="431770" y="222504"/>
                </a:lnTo>
                <a:lnTo>
                  <a:pt x="428091" y="222504"/>
                </a:lnTo>
                <a:cubicBezTo>
                  <a:pt x="427126" y="222453"/>
                  <a:pt x="426618" y="221945"/>
                  <a:pt x="426567" y="220980"/>
                </a:cubicBezTo>
                <a:lnTo>
                  <a:pt x="426567" y="217323"/>
                </a:lnTo>
                <a:cubicBezTo>
                  <a:pt x="426618" y="216357"/>
                  <a:pt x="427126" y="215849"/>
                  <a:pt x="428091" y="215799"/>
                </a:cubicBezTo>
                <a:lnTo>
                  <a:pt x="431770" y="215799"/>
                </a:lnTo>
                <a:lnTo>
                  <a:pt x="442112" y="215799"/>
                </a:lnTo>
                <a:lnTo>
                  <a:pt x="442112" y="125273"/>
                </a:lnTo>
                <a:cubicBezTo>
                  <a:pt x="441928" y="115411"/>
                  <a:pt x="440163" y="108160"/>
                  <a:pt x="436816" y="103518"/>
                </a:cubicBezTo>
                <a:lnTo>
                  <a:pt x="426839" y="97519"/>
                </a:lnTo>
                <a:lnTo>
                  <a:pt x="411539" y="103785"/>
                </a:lnTo>
                <a:cubicBezTo>
                  <a:pt x="407139" y="108458"/>
                  <a:pt x="403824" y="114808"/>
                  <a:pt x="401595" y="122835"/>
                </a:cubicBezTo>
                <a:lnTo>
                  <a:pt x="401595" y="215799"/>
                </a:lnTo>
                <a:lnTo>
                  <a:pt x="411937" y="215799"/>
                </a:lnTo>
                <a:lnTo>
                  <a:pt x="415616" y="215799"/>
                </a:lnTo>
                <a:cubicBezTo>
                  <a:pt x="416581" y="215849"/>
                  <a:pt x="417089" y="216357"/>
                  <a:pt x="417140" y="217323"/>
                </a:cubicBezTo>
                <a:lnTo>
                  <a:pt x="417140" y="220980"/>
                </a:lnTo>
                <a:cubicBezTo>
                  <a:pt x="417089" y="221945"/>
                  <a:pt x="416581" y="222453"/>
                  <a:pt x="415616" y="222504"/>
                </a:cubicBezTo>
                <a:lnTo>
                  <a:pt x="411937" y="222504"/>
                </a:lnTo>
                <a:lnTo>
                  <a:pt x="359838" y="222504"/>
                </a:lnTo>
                <a:lnTo>
                  <a:pt x="356159" y="222504"/>
                </a:lnTo>
                <a:cubicBezTo>
                  <a:pt x="355193" y="222453"/>
                  <a:pt x="354685" y="221945"/>
                  <a:pt x="354635" y="220980"/>
                </a:cubicBezTo>
                <a:lnTo>
                  <a:pt x="354635" y="217323"/>
                </a:lnTo>
                <a:cubicBezTo>
                  <a:pt x="354685" y="216357"/>
                  <a:pt x="355193" y="215849"/>
                  <a:pt x="356159" y="215799"/>
                </a:cubicBezTo>
                <a:lnTo>
                  <a:pt x="359838" y="215799"/>
                </a:lnTo>
                <a:lnTo>
                  <a:pt x="370789" y="215799"/>
                </a:lnTo>
                <a:lnTo>
                  <a:pt x="370789" y="99060"/>
                </a:lnTo>
                <a:lnTo>
                  <a:pt x="359838" y="99060"/>
                </a:lnTo>
                <a:lnTo>
                  <a:pt x="356159" y="99060"/>
                </a:lnTo>
                <a:cubicBezTo>
                  <a:pt x="355695" y="99048"/>
                  <a:pt x="355327" y="98921"/>
                  <a:pt x="355054" y="98679"/>
                </a:cubicBezTo>
                <a:cubicBezTo>
                  <a:pt x="354781" y="98438"/>
                  <a:pt x="354641" y="98159"/>
                  <a:pt x="354635" y="97841"/>
                </a:cubicBezTo>
                <a:lnTo>
                  <a:pt x="354635" y="94183"/>
                </a:lnTo>
                <a:cubicBezTo>
                  <a:pt x="354685" y="93218"/>
                  <a:pt x="355193" y="92710"/>
                  <a:pt x="356159" y="92659"/>
                </a:cubicBezTo>
                <a:lnTo>
                  <a:pt x="359838" y="92659"/>
                </a:lnTo>
                <a:lnTo>
                  <a:pt x="396392" y="92659"/>
                </a:lnTo>
                <a:lnTo>
                  <a:pt x="400071" y="92659"/>
                </a:lnTo>
                <a:cubicBezTo>
                  <a:pt x="401036" y="92710"/>
                  <a:pt x="401544" y="93218"/>
                  <a:pt x="401595" y="94183"/>
                </a:cubicBezTo>
                <a:lnTo>
                  <a:pt x="401595" y="102747"/>
                </a:lnTo>
                <a:lnTo>
                  <a:pt x="410032" y="93726"/>
                </a:lnTo>
                <a:cubicBezTo>
                  <a:pt x="414947" y="91123"/>
                  <a:pt x="420052" y="89853"/>
                  <a:pt x="425348" y="89916"/>
                </a:cubicBezTo>
                <a:close/>
                <a:moveTo>
                  <a:pt x="251841" y="89916"/>
                </a:moveTo>
                <a:lnTo>
                  <a:pt x="253690" y="90376"/>
                </a:lnTo>
                <a:lnTo>
                  <a:pt x="255520" y="89916"/>
                </a:lnTo>
                <a:cubicBezTo>
                  <a:pt x="271153" y="90412"/>
                  <a:pt x="284158" y="97041"/>
                  <a:pt x="294534" y="109804"/>
                </a:cubicBezTo>
                <a:cubicBezTo>
                  <a:pt x="304910" y="122568"/>
                  <a:pt x="310295" y="138494"/>
                  <a:pt x="310689" y="157582"/>
                </a:cubicBezTo>
                <a:cubicBezTo>
                  <a:pt x="310295" y="176670"/>
                  <a:pt x="304910" y="192596"/>
                  <a:pt x="294534" y="205359"/>
                </a:cubicBezTo>
                <a:cubicBezTo>
                  <a:pt x="284158" y="218123"/>
                  <a:pt x="271153" y="224752"/>
                  <a:pt x="255520" y="225247"/>
                </a:cubicBezTo>
                <a:lnTo>
                  <a:pt x="253690" y="224787"/>
                </a:lnTo>
                <a:lnTo>
                  <a:pt x="251841" y="225247"/>
                </a:lnTo>
                <a:cubicBezTo>
                  <a:pt x="236366" y="224752"/>
                  <a:pt x="223501" y="218123"/>
                  <a:pt x="213245" y="205359"/>
                </a:cubicBezTo>
                <a:cubicBezTo>
                  <a:pt x="202990" y="192596"/>
                  <a:pt x="197669" y="176670"/>
                  <a:pt x="197282" y="157582"/>
                </a:cubicBezTo>
                <a:cubicBezTo>
                  <a:pt x="197669" y="138494"/>
                  <a:pt x="202990" y="122568"/>
                  <a:pt x="213245" y="109804"/>
                </a:cubicBezTo>
                <a:cubicBezTo>
                  <a:pt x="223501" y="97041"/>
                  <a:pt x="236366" y="90412"/>
                  <a:pt x="251841" y="89916"/>
                </a:cubicBezTo>
                <a:close/>
                <a:moveTo>
                  <a:pt x="998182" y="42101"/>
                </a:moveTo>
                <a:cubicBezTo>
                  <a:pt x="998810" y="42310"/>
                  <a:pt x="999153" y="42806"/>
                  <a:pt x="999210" y="43587"/>
                </a:cubicBezTo>
                <a:lnTo>
                  <a:pt x="999210" y="43819"/>
                </a:lnTo>
                <a:lnTo>
                  <a:pt x="1000146" y="42672"/>
                </a:lnTo>
                <a:cubicBezTo>
                  <a:pt x="1000661" y="42082"/>
                  <a:pt x="1001232" y="41891"/>
                  <a:pt x="1001861" y="42101"/>
                </a:cubicBezTo>
                <a:cubicBezTo>
                  <a:pt x="1002489" y="42310"/>
                  <a:pt x="1002832" y="42806"/>
                  <a:pt x="1002889" y="43587"/>
                </a:cubicBezTo>
                <a:lnTo>
                  <a:pt x="1002889" y="92659"/>
                </a:lnTo>
                <a:lnTo>
                  <a:pt x="1020546" y="92659"/>
                </a:lnTo>
                <a:lnTo>
                  <a:pt x="1024225" y="92659"/>
                </a:lnTo>
                <a:cubicBezTo>
                  <a:pt x="1025191" y="92710"/>
                  <a:pt x="1025699" y="93218"/>
                  <a:pt x="1025749" y="94183"/>
                </a:cubicBezTo>
                <a:lnTo>
                  <a:pt x="1025749" y="97841"/>
                </a:lnTo>
                <a:cubicBezTo>
                  <a:pt x="1025743" y="98159"/>
                  <a:pt x="1025603" y="98438"/>
                  <a:pt x="1025330" y="98679"/>
                </a:cubicBezTo>
                <a:cubicBezTo>
                  <a:pt x="1025057" y="98921"/>
                  <a:pt x="1024689" y="99048"/>
                  <a:pt x="1024225" y="99060"/>
                </a:cubicBezTo>
                <a:lnTo>
                  <a:pt x="1020546" y="99060"/>
                </a:lnTo>
                <a:lnTo>
                  <a:pt x="1002889" y="99060"/>
                </a:lnTo>
                <a:lnTo>
                  <a:pt x="1002889" y="208179"/>
                </a:lnTo>
                <a:cubicBezTo>
                  <a:pt x="1002908" y="210604"/>
                  <a:pt x="1003404" y="212382"/>
                  <a:pt x="1004375" y="213513"/>
                </a:cubicBezTo>
                <a:lnTo>
                  <a:pt x="1006207" y="214281"/>
                </a:lnTo>
                <a:lnTo>
                  <a:pt x="1013307" y="210007"/>
                </a:lnTo>
                <a:cubicBezTo>
                  <a:pt x="1015835" y="206604"/>
                  <a:pt x="1017943" y="201829"/>
                  <a:pt x="1019632" y="195682"/>
                </a:cubicBezTo>
                <a:cubicBezTo>
                  <a:pt x="1019797" y="195206"/>
                  <a:pt x="1020076" y="194863"/>
                  <a:pt x="1020470" y="194653"/>
                </a:cubicBezTo>
                <a:cubicBezTo>
                  <a:pt x="1020864" y="194444"/>
                  <a:pt x="1021296" y="194482"/>
                  <a:pt x="1021766" y="194767"/>
                </a:cubicBezTo>
                <a:lnTo>
                  <a:pt x="1022375" y="195072"/>
                </a:lnTo>
                <a:lnTo>
                  <a:pt x="1023412" y="195559"/>
                </a:lnTo>
                <a:lnTo>
                  <a:pt x="1024149" y="194653"/>
                </a:lnTo>
                <a:cubicBezTo>
                  <a:pt x="1024543" y="194444"/>
                  <a:pt x="1024975" y="194482"/>
                  <a:pt x="1025445" y="194767"/>
                </a:cubicBezTo>
                <a:lnTo>
                  <a:pt x="1026054" y="195072"/>
                </a:lnTo>
                <a:cubicBezTo>
                  <a:pt x="1026537" y="195091"/>
                  <a:pt x="1026943" y="195282"/>
                  <a:pt x="1027273" y="195644"/>
                </a:cubicBezTo>
                <a:cubicBezTo>
                  <a:pt x="1027604" y="196006"/>
                  <a:pt x="1027705" y="196425"/>
                  <a:pt x="1027578" y="196901"/>
                </a:cubicBezTo>
                <a:cubicBezTo>
                  <a:pt x="1026251" y="205150"/>
                  <a:pt x="1023343" y="211893"/>
                  <a:pt x="1018853" y="217132"/>
                </a:cubicBezTo>
                <a:cubicBezTo>
                  <a:pt x="1014364" y="222371"/>
                  <a:pt x="1008027" y="225076"/>
                  <a:pt x="999841" y="225247"/>
                </a:cubicBezTo>
                <a:lnTo>
                  <a:pt x="997992" y="224466"/>
                </a:lnTo>
                <a:lnTo>
                  <a:pt x="996162" y="225247"/>
                </a:lnTo>
                <a:cubicBezTo>
                  <a:pt x="987958" y="225235"/>
                  <a:pt x="981888" y="222669"/>
                  <a:pt x="977951" y="217551"/>
                </a:cubicBezTo>
                <a:cubicBezTo>
                  <a:pt x="974014" y="212433"/>
                  <a:pt x="972058" y="204839"/>
                  <a:pt x="972083" y="194767"/>
                </a:cubicBezTo>
                <a:lnTo>
                  <a:pt x="972083" y="99060"/>
                </a:lnTo>
                <a:lnTo>
                  <a:pt x="957474" y="99060"/>
                </a:lnTo>
                <a:lnTo>
                  <a:pt x="953795" y="99060"/>
                </a:lnTo>
                <a:cubicBezTo>
                  <a:pt x="953332" y="99048"/>
                  <a:pt x="952963" y="98921"/>
                  <a:pt x="952690" y="98679"/>
                </a:cubicBezTo>
                <a:cubicBezTo>
                  <a:pt x="952417" y="98438"/>
                  <a:pt x="952277" y="98159"/>
                  <a:pt x="952271" y="97841"/>
                </a:cubicBezTo>
                <a:lnTo>
                  <a:pt x="952271" y="94183"/>
                </a:lnTo>
                <a:cubicBezTo>
                  <a:pt x="952322" y="93218"/>
                  <a:pt x="952830" y="92710"/>
                  <a:pt x="953795" y="92659"/>
                </a:cubicBezTo>
                <a:lnTo>
                  <a:pt x="957474" y="92659"/>
                </a:lnTo>
                <a:lnTo>
                  <a:pt x="972083" y="92659"/>
                </a:lnTo>
                <a:lnTo>
                  <a:pt x="972083" y="62789"/>
                </a:lnTo>
                <a:cubicBezTo>
                  <a:pt x="972096" y="62459"/>
                  <a:pt x="972223" y="62129"/>
                  <a:pt x="972464" y="61798"/>
                </a:cubicBezTo>
                <a:cubicBezTo>
                  <a:pt x="972706" y="61468"/>
                  <a:pt x="972985" y="61290"/>
                  <a:pt x="973302" y="61265"/>
                </a:cubicBezTo>
                <a:cubicBezTo>
                  <a:pt x="978478" y="60338"/>
                  <a:pt x="982986" y="58077"/>
                  <a:pt x="986828" y="54483"/>
                </a:cubicBezTo>
                <a:cubicBezTo>
                  <a:pt x="990670" y="50889"/>
                  <a:pt x="993883" y="46952"/>
                  <a:pt x="996467" y="42672"/>
                </a:cubicBezTo>
                <a:cubicBezTo>
                  <a:pt x="996982" y="42082"/>
                  <a:pt x="997553" y="41891"/>
                  <a:pt x="998182" y="42101"/>
                </a:cubicBezTo>
                <a:close/>
                <a:moveTo>
                  <a:pt x="569557" y="42101"/>
                </a:moveTo>
                <a:cubicBezTo>
                  <a:pt x="570185" y="42310"/>
                  <a:pt x="570528" y="42806"/>
                  <a:pt x="570585" y="43587"/>
                </a:cubicBezTo>
                <a:lnTo>
                  <a:pt x="570585" y="43819"/>
                </a:lnTo>
                <a:lnTo>
                  <a:pt x="571521" y="42672"/>
                </a:lnTo>
                <a:cubicBezTo>
                  <a:pt x="572035" y="42082"/>
                  <a:pt x="572607" y="41891"/>
                  <a:pt x="573236" y="42101"/>
                </a:cubicBezTo>
                <a:cubicBezTo>
                  <a:pt x="573864" y="42310"/>
                  <a:pt x="574207" y="42806"/>
                  <a:pt x="574264" y="43587"/>
                </a:cubicBezTo>
                <a:lnTo>
                  <a:pt x="574264" y="92659"/>
                </a:lnTo>
                <a:lnTo>
                  <a:pt x="591921" y="92659"/>
                </a:lnTo>
                <a:lnTo>
                  <a:pt x="595600" y="92659"/>
                </a:lnTo>
                <a:cubicBezTo>
                  <a:pt x="596566" y="92710"/>
                  <a:pt x="597074" y="93218"/>
                  <a:pt x="597124" y="94183"/>
                </a:cubicBezTo>
                <a:lnTo>
                  <a:pt x="597124" y="97841"/>
                </a:lnTo>
                <a:cubicBezTo>
                  <a:pt x="597118" y="98159"/>
                  <a:pt x="596978" y="98438"/>
                  <a:pt x="596705" y="98679"/>
                </a:cubicBezTo>
                <a:cubicBezTo>
                  <a:pt x="596432" y="98921"/>
                  <a:pt x="596064" y="99048"/>
                  <a:pt x="595600" y="99060"/>
                </a:cubicBezTo>
                <a:lnTo>
                  <a:pt x="591921" y="99060"/>
                </a:lnTo>
                <a:lnTo>
                  <a:pt x="574264" y="99060"/>
                </a:lnTo>
                <a:lnTo>
                  <a:pt x="574264" y="208179"/>
                </a:lnTo>
                <a:cubicBezTo>
                  <a:pt x="574283" y="210604"/>
                  <a:pt x="574779" y="212382"/>
                  <a:pt x="575750" y="213513"/>
                </a:cubicBezTo>
                <a:lnTo>
                  <a:pt x="577582" y="214281"/>
                </a:lnTo>
                <a:lnTo>
                  <a:pt x="584682" y="210007"/>
                </a:lnTo>
                <a:cubicBezTo>
                  <a:pt x="587210" y="206604"/>
                  <a:pt x="589318" y="201829"/>
                  <a:pt x="591007" y="195682"/>
                </a:cubicBezTo>
                <a:cubicBezTo>
                  <a:pt x="591172" y="195206"/>
                  <a:pt x="591451" y="194863"/>
                  <a:pt x="591845" y="194653"/>
                </a:cubicBezTo>
                <a:cubicBezTo>
                  <a:pt x="592239" y="194444"/>
                  <a:pt x="592671" y="194482"/>
                  <a:pt x="593141" y="194767"/>
                </a:cubicBezTo>
                <a:lnTo>
                  <a:pt x="593750" y="195072"/>
                </a:lnTo>
                <a:lnTo>
                  <a:pt x="594787" y="195559"/>
                </a:lnTo>
                <a:lnTo>
                  <a:pt x="595524" y="194653"/>
                </a:lnTo>
                <a:cubicBezTo>
                  <a:pt x="595918" y="194444"/>
                  <a:pt x="596350" y="194482"/>
                  <a:pt x="596820" y="194767"/>
                </a:cubicBezTo>
                <a:lnTo>
                  <a:pt x="597429" y="195072"/>
                </a:lnTo>
                <a:cubicBezTo>
                  <a:pt x="597912" y="195091"/>
                  <a:pt x="598318" y="195282"/>
                  <a:pt x="598648" y="195644"/>
                </a:cubicBezTo>
                <a:cubicBezTo>
                  <a:pt x="598979" y="196006"/>
                  <a:pt x="599080" y="196425"/>
                  <a:pt x="598953" y="196901"/>
                </a:cubicBezTo>
                <a:cubicBezTo>
                  <a:pt x="597626" y="205150"/>
                  <a:pt x="594718" y="211893"/>
                  <a:pt x="590228" y="217132"/>
                </a:cubicBezTo>
                <a:cubicBezTo>
                  <a:pt x="585739" y="222371"/>
                  <a:pt x="579401" y="225076"/>
                  <a:pt x="571216" y="225247"/>
                </a:cubicBezTo>
                <a:lnTo>
                  <a:pt x="569367" y="224466"/>
                </a:lnTo>
                <a:lnTo>
                  <a:pt x="567537" y="225247"/>
                </a:lnTo>
                <a:cubicBezTo>
                  <a:pt x="559333" y="225235"/>
                  <a:pt x="553263" y="222669"/>
                  <a:pt x="549326" y="217551"/>
                </a:cubicBezTo>
                <a:cubicBezTo>
                  <a:pt x="545389" y="212433"/>
                  <a:pt x="543433" y="204839"/>
                  <a:pt x="543458" y="194767"/>
                </a:cubicBezTo>
                <a:lnTo>
                  <a:pt x="543458" y="99060"/>
                </a:lnTo>
                <a:lnTo>
                  <a:pt x="528849" y="99060"/>
                </a:lnTo>
                <a:lnTo>
                  <a:pt x="525170" y="99060"/>
                </a:lnTo>
                <a:cubicBezTo>
                  <a:pt x="524707" y="99048"/>
                  <a:pt x="524338" y="98921"/>
                  <a:pt x="524065" y="98679"/>
                </a:cubicBezTo>
                <a:cubicBezTo>
                  <a:pt x="523792" y="98438"/>
                  <a:pt x="523653" y="98159"/>
                  <a:pt x="523646" y="97841"/>
                </a:cubicBezTo>
                <a:lnTo>
                  <a:pt x="523646" y="94183"/>
                </a:lnTo>
                <a:cubicBezTo>
                  <a:pt x="523697" y="93218"/>
                  <a:pt x="524205" y="92710"/>
                  <a:pt x="525170" y="92659"/>
                </a:cubicBezTo>
                <a:lnTo>
                  <a:pt x="528849" y="92659"/>
                </a:lnTo>
                <a:lnTo>
                  <a:pt x="543458" y="92659"/>
                </a:lnTo>
                <a:lnTo>
                  <a:pt x="543458" y="62789"/>
                </a:lnTo>
                <a:cubicBezTo>
                  <a:pt x="543471" y="62459"/>
                  <a:pt x="543598" y="62129"/>
                  <a:pt x="543839" y="61798"/>
                </a:cubicBezTo>
                <a:cubicBezTo>
                  <a:pt x="544080" y="61468"/>
                  <a:pt x="544360" y="61290"/>
                  <a:pt x="544677" y="61265"/>
                </a:cubicBezTo>
                <a:cubicBezTo>
                  <a:pt x="549853" y="60338"/>
                  <a:pt x="554361" y="58077"/>
                  <a:pt x="558203" y="54483"/>
                </a:cubicBezTo>
                <a:cubicBezTo>
                  <a:pt x="562045" y="50889"/>
                  <a:pt x="565258" y="46952"/>
                  <a:pt x="567842" y="42672"/>
                </a:cubicBezTo>
                <a:cubicBezTo>
                  <a:pt x="568356" y="42082"/>
                  <a:pt x="568928" y="41891"/>
                  <a:pt x="569557" y="42101"/>
                </a:cubicBezTo>
                <a:close/>
                <a:moveTo>
                  <a:pt x="85039" y="0"/>
                </a:moveTo>
                <a:lnTo>
                  <a:pt x="87661" y="389"/>
                </a:lnTo>
                <a:lnTo>
                  <a:pt x="88718" y="0"/>
                </a:lnTo>
                <a:cubicBezTo>
                  <a:pt x="94414" y="0"/>
                  <a:pt x="99557" y="762"/>
                  <a:pt x="104148" y="2286"/>
                </a:cubicBezTo>
                <a:cubicBezTo>
                  <a:pt x="108739" y="3810"/>
                  <a:pt x="114264" y="6096"/>
                  <a:pt x="120722" y="9144"/>
                </a:cubicBezTo>
                <a:cubicBezTo>
                  <a:pt x="124894" y="11056"/>
                  <a:pt x="127904" y="12262"/>
                  <a:pt x="129752" y="12764"/>
                </a:cubicBezTo>
                <a:lnTo>
                  <a:pt x="131236" y="13019"/>
                </a:lnTo>
                <a:lnTo>
                  <a:pt x="134302" y="12154"/>
                </a:lnTo>
                <a:cubicBezTo>
                  <a:pt x="135312" y="11335"/>
                  <a:pt x="135960" y="10230"/>
                  <a:pt x="136245" y="8839"/>
                </a:cubicBezTo>
                <a:cubicBezTo>
                  <a:pt x="136404" y="8522"/>
                  <a:pt x="136620" y="8243"/>
                  <a:pt x="136893" y="8001"/>
                </a:cubicBezTo>
                <a:cubicBezTo>
                  <a:pt x="137166" y="7760"/>
                  <a:pt x="137458" y="7633"/>
                  <a:pt x="137769" y="7620"/>
                </a:cubicBezTo>
                <a:lnTo>
                  <a:pt x="140513" y="7620"/>
                </a:lnTo>
                <a:lnTo>
                  <a:pt x="140797" y="7904"/>
                </a:lnTo>
                <a:lnTo>
                  <a:pt x="141448" y="7620"/>
                </a:lnTo>
                <a:lnTo>
                  <a:pt x="144192" y="7620"/>
                </a:lnTo>
                <a:cubicBezTo>
                  <a:pt x="145157" y="7671"/>
                  <a:pt x="145665" y="8179"/>
                  <a:pt x="145716" y="9144"/>
                </a:cubicBezTo>
                <a:lnTo>
                  <a:pt x="145716" y="71628"/>
                </a:lnTo>
                <a:cubicBezTo>
                  <a:pt x="145665" y="72593"/>
                  <a:pt x="145157" y="73101"/>
                  <a:pt x="144192" y="73152"/>
                </a:cubicBezTo>
                <a:lnTo>
                  <a:pt x="141448" y="73152"/>
                </a:lnTo>
                <a:lnTo>
                  <a:pt x="140773" y="72892"/>
                </a:lnTo>
                <a:lnTo>
                  <a:pt x="140513" y="73152"/>
                </a:lnTo>
                <a:lnTo>
                  <a:pt x="137769" y="73152"/>
                </a:lnTo>
                <a:cubicBezTo>
                  <a:pt x="137439" y="73140"/>
                  <a:pt x="137109" y="73013"/>
                  <a:pt x="136779" y="72771"/>
                </a:cubicBezTo>
                <a:cubicBezTo>
                  <a:pt x="136449" y="72530"/>
                  <a:pt x="136271" y="72251"/>
                  <a:pt x="136245" y="71933"/>
                </a:cubicBezTo>
                <a:cubicBezTo>
                  <a:pt x="135041" y="61052"/>
                  <a:pt x="132403" y="50674"/>
                  <a:pt x="128332" y="40798"/>
                </a:cubicBezTo>
                <a:cubicBezTo>
                  <a:pt x="124260" y="30922"/>
                  <a:pt x="118665" y="22825"/>
                  <a:pt x="111545" y="16505"/>
                </a:cubicBezTo>
                <a:lnTo>
                  <a:pt x="87030" y="7337"/>
                </a:lnTo>
                <a:lnTo>
                  <a:pt x="64448" y="14478"/>
                </a:lnTo>
                <a:cubicBezTo>
                  <a:pt x="59133" y="19279"/>
                  <a:pt x="55438" y="24003"/>
                  <a:pt x="53361" y="28651"/>
                </a:cubicBezTo>
                <a:lnTo>
                  <a:pt x="53666" y="28651"/>
                </a:lnTo>
                <a:cubicBezTo>
                  <a:pt x="50755" y="35067"/>
                  <a:pt x="48550" y="43301"/>
                  <a:pt x="47051" y="53352"/>
                </a:cubicBezTo>
                <a:cubicBezTo>
                  <a:pt x="45551" y="63402"/>
                  <a:pt x="44543" y="73961"/>
                  <a:pt x="44025" y="85028"/>
                </a:cubicBezTo>
                <a:cubicBezTo>
                  <a:pt x="43508" y="96095"/>
                  <a:pt x="43267" y="106360"/>
                  <a:pt x="43303" y="115824"/>
                </a:cubicBezTo>
                <a:cubicBezTo>
                  <a:pt x="43233" y="136957"/>
                  <a:pt x="43754" y="153442"/>
                  <a:pt x="44865" y="165278"/>
                </a:cubicBezTo>
                <a:cubicBezTo>
                  <a:pt x="45976" y="177114"/>
                  <a:pt x="48097" y="187351"/>
                  <a:pt x="51228" y="195987"/>
                </a:cubicBezTo>
                <a:cubicBezTo>
                  <a:pt x="54047" y="204242"/>
                  <a:pt x="58467" y="210515"/>
                  <a:pt x="64486" y="214808"/>
                </a:cubicBezTo>
                <a:lnTo>
                  <a:pt x="86509" y="220695"/>
                </a:lnTo>
                <a:lnTo>
                  <a:pt x="120243" y="207150"/>
                </a:lnTo>
                <a:cubicBezTo>
                  <a:pt x="130340" y="197504"/>
                  <a:pt x="137198" y="181591"/>
                  <a:pt x="140817" y="159411"/>
                </a:cubicBezTo>
                <a:cubicBezTo>
                  <a:pt x="140843" y="159093"/>
                  <a:pt x="141021" y="158814"/>
                  <a:pt x="141351" y="158572"/>
                </a:cubicBezTo>
                <a:cubicBezTo>
                  <a:pt x="141681" y="158331"/>
                  <a:pt x="142011" y="158204"/>
                  <a:pt x="142341" y="158191"/>
                </a:cubicBezTo>
                <a:lnTo>
                  <a:pt x="145389" y="158191"/>
                </a:lnTo>
                <a:lnTo>
                  <a:pt x="145564" y="158367"/>
                </a:lnTo>
                <a:lnTo>
                  <a:pt x="146020" y="158191"/>
                </a:lnTo>
                <a:lnTo>
                  <a:pt x="149068" y="158191"/>
                </a:lnTo>
                <a:cubicBezTo>
                  <a:pt x="150034" y="158242"/>
                  <a:pt x="150542" y="158750"/>
                  <a:pt x="150592" y="159715"/>
                </a:cubicBezTo>
                <a:lnTo>
                  <a:pt x="150592" y="223114"/>
                </a:lnTo>
                <a:cubicBezTo>
                  <a:pt x="150542" y="224079"/>
                  <a:pt x="150034" y="224587"/>
                  <a:pt x="149068" y="224638"/>
                </a:cubicBezTo>
                <a:lnTo>
                  <a:pt x="146020" y="224638"/>
                </a:lnTo>
                <a:lnTo>
                  <a:pt x="145580" y="224447"/>
                </a:lnTo>
                <a:lnTo>
                  <a:pt x="145389" y="224638"/>
                </a:lnTo>
                <a:lnTo>
                  <a:pt x="142341" y="224638"/>
                </a:lnTo>
                <a:cubicBezTo>
                  <a:pt x="142030" y="224625"/>
                  <a:pt x="141738" y="224498"/>
                  <a:pt x="141465" y="224257"/>
                </a:cubicBezTo>
                <a:cubicBezTo>
                  <a:pt x="141192" y="224016"/>
                  <a:pt x="140976" y="223736"/>
                  <a:pt x="140817" y="223419"/>
                </a:cubicBezTo>
                <a:cubicBezTo>
                  <a:pt x="140405" y="222041"/>
                  <a:pt x="139554" y="220987"/>
                  <a:pt x="138265" y="220256"/>
                </a:cubicBezTo>
                <a:lnTo>
                  <a:pt x="133918" y="219453"/>
                </a:lnTo>
                <a:lnTo>
                  <a:pt x="130285" y="219990"/>
                </a:lnTo>
                <a:cubicBezTo>
                  <a:pt x="128183" y="220574"/>
                  <a:pt x="124995" y="221615"/>
                  <a:pt x="120722" y="223114"/>
                </a:cubicBezTo>
                <a:cubicBezTo>
                  <a:pt x="120392" y="223107"/>
                  <a:pt x="119985" y="223120"/>
                  <a:pt x="119503" y="223152"/>
                </a:cubicBezTo>
                <a:cubicBezTo>
                  <a:pt x="119020" y="223184"/>
                  <a:pt x="118614" y="223273"/>
                  <a:pt x="118284" y="223419"/>
                </a:cubicBezTo>
                <a:cubicBezTo>
                  <a:pt x="115578" y="224143"/>
                  <a:pt x="111692" y="225057"/>
                  <a:pt x="106625" y="226162"/>
                </a:cubicBezTo>
                <a:cubicBezTo>
                  <a:pt x="101558" y="227267"/>
                  <a:pt x="95995" y="227876"/>
                  <a:pt x="89937" y="227991"/>
                </a:cubicBezTo>
                <a:lnTo>
                  <a:pt x="88962" y="227695"/>
                </a:lnTo>
                <a:lnTo>
                  <a:pt x="86258" y="227991"/>
                </a:lnTo>
                <a:cubicBezTo>
                  <a:pt x="70128" y="227898"/>
                  <a:pt x="55584" y="223477"/>
                  <a:pt x="42627" y="214726"/>
                </a:cubicBezTo>
                <a:cubicBezTo>
                  <a:pt x="29669" y="205975"/>
                  <a:pt x="19370" y="193449"/>
                  <a:pt x="11729" y="177145"/>
                </a:cubicBezTo>
                <a:cubicBezTo>
                  <a:pt x="4088" y="160842"/>
                  <a:pt x="178" y="141316"/>
                  <a:pt x="0" y="118567"/>
                </a:cubicBezTo>
                <a:cubicBezTo>
                  <a:pt x="372" y="93499"/>
                  <a:pt x="5012" y="72144"/>
                  <a:pt x="13919" y="54503"/>
                </a:cubicBezTo>
                <a:cubicBezTo>
                  <a:pt x="22826" y="36862"/>
                  <a:pt x="33765" y="23387"/>
                  <a:pt x="46736" y="14077"/>
                </a:cubicBezTo>
                <a:cubicBezTo>
                  <a:pt x="59707" y="4768"/>
                  <a:pt x="72474" y="76"/>
                  <a:pt x="85039"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lumMod val="50000"/>
                  <a:lumOff val="50000"/>
                </a:prstClr>
              </a:solidFill>
              <a:effectLst/>
              <a:uLnTx/>
              <a:uFillTx/>
              <a:latin typeface="造字工房朗宋（非商用）常规体" pitchFamily="50" charset="-122"/>
              <a:ea typeface="造字工房朗宋（非商用）常规体" pitchFamily="50" charset="-122"/>
              <a:cs typeface="+mn-cs"/>
            </a:endParaRPr>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6092" y="5585103"/>
            <a:ext cx="3584896" cy="1106824"/>
          </a:xfrm>
          <a:prstGeom prst="rect">
            <a:avLst/>
          </a:prstGeom>
        </p:spPr>
      </p:pic>
      <p:sp>
        <p:nvSpPr>
          <p:cNvPr id="15" name="矩形 14">
            <a:extLst>
              <a:ext uri="{FF2B5EF4-FFF2-40B4-BE49-F238E27FC236}">
                <a16:creationId xmlns:a16="http://schemas.microsoft.com/office/drawing/2014/main" xmlns="" id="{80CF73B6-F61A-4144-8C6C-BEA0BC2485BF}"/>
              </a:ext>
            </a:extLst>
          </p:cNvPr>
          <p:cNvSpPr/>
          <p:nvPr/>
        </p:nvSpPr>
        <p:spPr>
          <a:xfrm>
            <a:off x="5644373" y="1542588"/>
            <a:ext cx="6567948" cy="5386090"/>
          </a:xfrm>
          <a:prstGeom prst="rect">
            <a:avLst/>
          </a:prstGeom>
        </p:spPr>
        <p:txBody>
          <a:bodyPr wrap="square">
            <a:spAutoFit/>
          </a:bodyPr>
          <a:lstStyle/>
          <a:p>
            <a:pPr lvl="0">
              <a:lnSpc>
                <a:spcPct val="200000"/>
              </a:lnSpc>
              <a:defRPr/>
            </a:pPr>
            <a:r>
              <a:rPr lang="zh-CN" altLang="en-US" sz="2400" b="1" dirty="0" smtClean="0">
                <a:solidFill>
                  <a:schemeClr val="bg1"/>
                </a:solidFill>
                <a:latin typeface="+mn-ea"/>
              </a:rPr>
              <a:t>        一、工会常规工作</a:t>
            </a:r>
            <a:endParaRPr lang="en-US" altLang="zh-CN" sz="2400" b="1" dirty="0" smtClean="0">
              <a:solidFill>
                <a:schemeClr val="bg1"/>
              </a:solidFill>
              <a:latin typeface="+mn-ea"/>
            </a:endParaRPr>
          </a:p>
          <a:p>
            <a:pPr lvl="0">
              <a:lnSpc>
                <a:spcPct val="200000"/>
              </a:lnSpc>
              <a:defRPr/>
            </a:pPr>
            <a:r>
              <a:rPr lang="en-US" altLang="zh-CN" sz="2400" b="1" dirty="0" smtClean="0">
                <a:solidFill>
                  <a:schemeClr val="bg1"/>
                </a:solidFill>
                <a:latin typeface="+mn-ea"/>
              </a:rPr>
              <a:t>        </a:t>
            </a:r>
            <a:r>
              <a:rPr lang="zh-CN" altLang="en-US" sz="2400" b="1" dirty="0" smtClean="0">
                <a:solidFill>
                  <a:schemeClr val="bg1"/>
                </a:solidFill>
                <a:latin typeface="+mn-ea"/>
              </a:rPr>
              <a:t>二、活动有序开展，丰富职工生活</a:t>
            </a:r>
            <a:endParaRPr lang="en-US" altLang="zh-CN" sz="2400" b="1" dirty="0" smtClean="0">
              <a:solidFill>
                <a:schemeClr val="bg1"/>
              </a:solidFill>
              <a:latin typeface="+mn-ea"/>
            </a:endParaRPr>
          </a:p>
          <a:p>
            <a:pPr lvl="0">
              <a:lnSpc>
                <a:spcPct val="200000"/>
              </a:lnSpc>
              <a:defRPr/>
            </a:pPr>
            <a:r>
              <a:rPr lang="zh-CN" altLang="en-US" sz="2400" b="1" dirty="0" smtClean="0">
                <a:solidFill>
                  <a:schemeClr val="bg1"/>
                </a:solidFill>
                <a:latin typeface="+mn-ea"/>
              </a:rPr>
              <a:t>        </a:t>
            </a:r>
            <a:r>
              <a:rPr lang="zh-CN" altLang="en-US" sz="2400" b="1" dirty="0">
                <a:solidFill>
                  <a:schemeClr val="bg1"/>
                </a:solidFill>
                <a:latin typeface="+mn-ea"/>
              </a:rPr>
              <a:t>三</a:t>
            </a:r>
            <a:r>
              <a:rPr lang="zh-CN" altLang="en-US" sz="2400" b="1" dirty="0" smtClean="0">
                <a:solidFill>
                  <a:schemeClr val="bg1"/>
                </a:solidFill>
                <a:latin typeface="+mn-ea"/>
              </a:rPr>
              <a:t>、加强自身学习，提升综合素质</a:t>
            </a:r>
            <a:endParaRPr lang="en-US" altLang="zh-CN" sz="2400" b="1" dirty="0" smtClean="0">
              <a:solidFill>
                <a:schemeClr val="bg1"/>
              </a:solidFill>
              <a:latin typeface="+mn-ea"/>
            </a:endParaRPr>
          </a:p>
          <a:p>
            <a:pPr lvl="0">
              <a:lnSpc>
                <a:spcPct val="200000"/>
              </a:lnSpc>
              <a:defRPr/>
            </a:pPr>
            <a:r>
              <a:rPr lang="zh-CN" altLang="en-US" sz="2400" b="1" dirty="0" smtClean="0">
                <a:solidFill>
                  <a:schemeClr val="bg1"/>
                </a:solidFill>
                <a:latin typeface="+mn-ea"/>
              </a:rPr>
              <a:t>        四、认真履行，</a:t>
            </a:r>
            <a:r>
              <a:rPr lang="zh-CN" altLang="zh-CN" sz="2400" b="1" dirty="0" smtClean="0">
                <a:solidFill>
                  <a:schemeClr val="bg1"/>
                </a:solidFill>
                <a:latin typeface="+mn-ea"/>
              </a:rPr>
              <a:t>增强</a:t>
            </a:r>
            <a:r>
              <a:rPr lang="zh-CN" altLang="zh-CN" sz="2400" b="1" dirty="0">
                <a:solidFill>
                  <a:schemeClr val="bg1"/>
                </a:solidFill>
                <a:latin typeface="+mn-ea"/>
              </a:rPr>
              <a:t>民主管理</a:t>
            </a:r>
            <a:endParaRPr lang="en-US" altLang="zh-CN" sz="2400" b="1" dirty="0">
              <a:solidFill>
                <a:schemeClr val="bg1"/>
              </a:solidFill>
              <a:latin typeface="+mn-ea"/>
            </a:endParaRPr>
          </a:p>
          <a:p>
            <a:pPr lvl="0">
              <a:lnSpc>
                <a:spcPct val="200000"/>
              </a:lnSpc>
              <a:defRPr/>
            </a:pPr>
            <a:r>
              <a:rPr lang="zh-CN" altLang="en-US" sz="2400" b="1" dirty="0" smtClean="0">
                <a:solidFill>
                  <a:schemeClr val="bg1"/>
                </a:solidFill>
                <a:latin typeface="+mn-ea"/>
              </a:rPr>
              <a:t>        五、存在问题和不足</a:t>
            </a:r>
            <a:endParaRPr lang="en-US" altLang="zh-CN" sz="2400" b="1" dirty="0" smtClean="0">
              <a:solidFill>
                <a:schemeClr val="bg1"/>
              </a:solidFill>
              <a:latin typeface="+mn-ea"/>
            </a:endParaRPr>
          </a:p>
          <a:p>
            <a:pPr lvl="0">
              <a:lnSpc>
                <a:spcPct val="200000"/>
              </a:lnSpc>
              <a:defRPr/>
            </a:pPr>
            <a:r>
              <a:rPr lang="zh-CN" altLang="en-US" sz="2400" b="1" dirty="0" smtClean="0">
                <a:solidFill>
                  <a:schemeClr val="bg1"/>
                </a:solidFill>
                <a:latin typeface="+mn-ea"/>
              </a:rPr>
              <a:t>        六、计划与打算</a:t>
            </a:r>
            <a:endParaRPr lang="zh-CN" altLang="zh-CN" sz="2400" b="1" dirty="0">
              <a:solidFill>
                <a:schemeClr val="bg1"/>
              </a:solidFill>
              <a:latin typeface="+mn-ea"/>
            </a:endParaRPr>
          </a:p>
          <a:p>
            <a:pPr>
              <a:lnSpc>
                <a:spcPct val="200000"/>
              </a:lnSpc>
              <a:defRPr/>
            </a:pPr>
            <a:endParaRPr lang="en-US" altLang="zh-CN" sz="2800" b="1" dirty="0">
              <a:solidFill>
                <a:schemeClr val="bg1"/>
              </a:solidFill>
              <a:latin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形状 11"/>
          <p:cNvSpPr/>
          <p:nvPr/>
        </p:nvSpPr>
        <p:spPr>
          <a:xfrm>
            <a:off x="4191001" y="0"/>
            <a:ext cx="7708899" cy="6858000"/>
          </a:xfrm>
          <a:custGeom>
            <a:avLst/>
            <a:gdLst>
              <a:gd name="connsiteX0" fmla="*/ 766061 w 7708899"/>
              <a:gd name="connsiteY0" fmla="*/ 0 h 6858000"/>
              <a:gd name="connsiteX1" fmla="*/ 7708899 w 7708899"/>
              <a:gd name="connsiteY1" fmla="*/ 0 h 6858000"/>
              <a:gd name="connsiteX2" fmla="*/ 7708899 w 7708899"/>
              <a:gd name="connsiteY2" fmla="*/ 6858000 h 6858000"/>
              <a:gd name="connsiteX3" fmla="*/ 766061 w 7708899"/>
              <a:gd name="connsiteY3" fmla="*/ 6858000 h 6858000"/>
              <a:gd name="connsiteX4" fmla="*/ 632750 w 7708899"/>
              <a:gd name="connsiteY4" fmla="*/ 6563124 h 6858000"/>
              <a:gd name="connsiteX5" fmla="*/ 0 w 7708899"/>
              <a:gd name="connsiteY5" fmla="*/ 3429000 h 6858000"/>
              <a:gd name="connsiteX6" fmla="*/ 632750 w 7708899"/>
              <a:gd name="connsiteY6" fmla="*/ 2948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8899" h="6858000">
                <a:moveTo>
                  <a:pt x="766061" y="0"/>
                </a:moveTo>
                <a:lnTo>
                  <a:pt x="7708899" y="0"/>
                </a:lnTo>
                <a:lnTo>
                  <a:pt x="7708899" y="6858000"/>
                </a:lnTo>
                <a:lnTo>
                  <a:pt x="766061" y="6858000"/>
                </a:lnTo>
                <a:lnTo>
                  <a:pt x="632750" y="6563124"/>
                </a:lnTo>
                <a:cubicBezTo>
                  <a:pt x="225307" y="5599820"/>
                  <a:pt x="0" y="4540722"/>
                  <a:pt x="0" y="3429000"/>
                </a:cubicBezTo>
                <a:cubicBezTo>
                  <a:pt x="0" y="2317279"/>
                  <a:pt x="225307" y="1258180"/>
                  <a:pt x="632750" y="294876"/>
                </a:cubicBezTo>
                <a:close/>
              </a:path>
            </a:pathLst>
          </a:cu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23" name="图片 22" descr="图片包含 树, 建筑物, 天空, 户外&#10;&#10;已生成极高可信度的说明"/>
          <p:cNvPicPr>
            <a:picLocks noChangeAspect="1"/>
          </p:cNvPicPr>
          <p:nvPr/>
        </p:nvPicPr>
        <p:blipFill rotWithShape="1">
          <a:blip r:embed="rId3" cstate="hqprint"/>
          <a:srcRect/>
          <a:stretch>
            <a:fillRect/>
          </a:stretch>
        </p:blipFill>
        <p:spPr>
          <a:xfrm>
            <a:off x="4503422" y="0"/>
            <a:ext cx="7677811" cy="6858000"/>
          </a:xfrm>
          <a:custGeom>
            <a:avLst/>
            <a:gdLst>
              <a:gd name="connsiteX0" fmla="*/ 734973 w 7677811"/>
              <a:gd name="connsiteY0" fmla="*/ 0 h 6858000"/>
              <a:gd name="connsiteX1" fmla="*/ 7677811 w 7677811"/>
              <a:gd name="connsiteY1" fmla="*/ 0 h 6858000"/>
              <a:gd name="connsiteX2" fmla="*/ 7677811 w 7677811"/>
              <a:gd name="connsiteY2" fmla="*/ 6858000 h 6858000"/>
              <a:gd name="connsiteX3" fmla="*/ 734973 w 7677811"/>
              <a:gd name="connsiteY3" fmla="*/ 6858000 h 6858000"/>
              <a:gd name="connsiteX4" fmla="*/ 601662 w 7677811"/>
              <a:gd name="connsiteY4" fmla="*/ 6563124 h 6858000"/>
              <a:gd name="connsiteX5" fmla="*/ 10483 w 7677811"/>
              <a:gd name="connsiteY5" fmla="*/ 4252250 h 6858000"/>
              <a:gd name="connsiteX6" fmla="*/ 0 w 7677811"/>
              <a:gd name="connsiteY6" fmla="*/ 4114396 h 6858000"/>
              <a:gd name="connsiteX7" fmla="*/ 0 w 7677811"/>
              <a:gd name="connsiteY7" fmla="*/ 2743604 h 6858000"/>
              <a:gd name="connsiteX8" fmla="*/ 10483 w 7677811"/>
              <a:gd name="connsiteY8" fmla="*/ 2605751 h 6858000"/>
              <a:gd name="connsiteX9" fmla="*/ 601662 w 7677811"/>
              <a:gd name="connsiteY9" fmla="*/ 2948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77811" h="6858000">
                <a:moveTo>
                  <a:pt x="734973" y="0"/>
                </a:moveTo>
                <a:lnTo>
                  <a:pt x="7677811" y="0"/>
                </a:lnTo>
                <a:lnTo>
                  <a:pt x="7677811" y="6858000"/>
                </a:lnTo>
                <a:lnTo>
                  <a:pt x="734973" y="6858000"/>
                </a:lnTo>
                <a:lnTo>
                  <a:pt x="601662" y="6563124"/>
                </a:lnTo>
                <a:cubicBezTo>
                  <a:pt x="296080" y="5840646"/>
                  <a:pt x="92949" y="5064284"/>
                  <a:pt x="10483" y="4252250"/>
                </a:cubicBezTo>
                <a:lnTo>
                  <a:pt x="0" y="4114396"/>
                </a:lnTo>
                <a:lnTo>
                  <a:pt x="0" y="2743604"/>
                </a:lnTo>
                <a:lnTo>
                  <a:pt x="10483" y="2605751"/>
                </a:lnTo>
                <a:cubicBezTo>
                  <a:pt x="92949" y="1793717"/>
                  <a:pt x="296080" y="1017354"/>
                  <a:pt x="601662" y="294876"/>
                </a:cubicBezTo>
                <a:close/>
              </a:path>
            </a:pathLst>
          </a:custGeom>
        </p:spPr>
      </p:pic>
      <p:sp>
        <p:nvSpPr>
          <p:cNvPr id="10" name="任意多边形: 形状 9"/>
          <p:cNvSpPr/>
          <p:nvPr/>
        </p:nvSpPr>
        <p:spPr>
          <a:xfrm>
            <a:off x="4419066" y="0"/>
            <a:ext cx="7708899" cy="6858000"/>
          </a:xfrm>
          <a:custGeom>
            <a:avLst/>
            <a:gdLst>
              <a:gd name="connsiteX0" fmla="*/ 766061 w 7708899"/>
              <a:gd name="connsiteY0" fmla="*/ 0 h 6858000"/>
              <a:gd name="connsiteX1" fmla="*/ 7708899 w 7708899"/>
              <a:gd name="connsiteY1" fmla="*/ 0 h 6858000"/>
              <a:gd name="connsiteX2" fmla="*/ 7708899 w 7708899"/>
              <a:gd name="connsiteY2" fmla="*/ 6858000 h 6858000"/>
              <a:gd name="connsiteX3" fmla="*/ 766061 w 7708899"/>
              <a:gd name="connsiteY3" fmla="*/ 6858000 h 6858000"/>
              <a:gd name="connsiteX4" fmla="*/ 632750 w 7708899"/>
              <a:gd name="connsiteY4" fmla="*/ 6563124 h 6858000"/>
              <a:gd name="connsiteX5" fmla="*/ 0 w 7708899"/>
              <a:gd name="connsiteY5" fmla="*/ 3429000 h 6858000"/>
              <a:gd name="connsiteX6" fmla="*/ 632750 w 7708899"/>
              <a:gd name="connsiteY6" fmla="*/ 2948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8899" h="6858000">
                <a:moveTo>
                  <a:pt x="766061" y="0"/>
                </a:moveTo>
                <a:lnTo>
                  <a:pt x="7708899" y="0"/>
                </a:lnTo>
                <a:lnTo>
                  <a:pt x="7708899" y="6858000"/>
                </a:lnTo>
                <a:lnTo>
                  <a:pt x="766061" y="6858000"/>
                </a:lnTo>
                <a:lnTo>
                  <a:pt x="632750" y="6563124"/>
                </a:lnTo>
                <a:cubicBezTo>
                  <a:pt x="225307" y="5599820"/>
                  <a:pt x="0" y="4540722"/>
                  <a:pt x="0" y="3429000"/>
                </a:cubicBezTo>
                <a:cubicBezTo>
                  <a:pt x="0" y="2317279"/>
                  <a:pt x="225307" y="1258180"/>
                  <a:pt x="632750" y="294876"/>
                </a:cubicBezTo>
                <a:close/>
              </a:path>
            </a:pathLst>
          </a:custGeom>
          <a:gradFill flip="none" rotWithShape="1">
            <a:gsLst>
              <a:gs pos="0">
                <a:srgbClr val="FF0000">
                  <a:alpha val="82000"/>
                </a:srgbClr>
              </a:gs>
              <a:gs pos="100000">
                <a:srgbClr val="9E0000">
                  <a:alpha val="60000"/>
                </a:srgbClr>
              </a:gs>
            </a:gsLst>
            <a:lin ang="15600000" scaled="0"/>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DIN"/>
              <a:ea typeface="微软雅黑 Light" panose="020B0502040204020203" charset="-122"/>
              <a:cs typeface="+mn-cs"/>
            </a:endParaRPr>
          </a:p>
        </p:txBody>
      </p:sp>
      <p:sp>
        <p:nvSpPr>
          <p:cNvPr id="5" name="任意多边形: 形状 4"/>
          <p:cNvSpPr/>
          <p:nvPr/>
        </p:nvSpPr>
        <p:spPr>
          <a:xfrm>
            <a:off x="1617663" y="2134872"/>
            <a:ext cx="1253414" cy="2579411"/>
          </a:xfrm>
          <a:custGeom>
            <a:avLst/>
            <a:gdLst>
              <a:gd name="connsiteX0" fmla="*/ 1219200 w 1219200"/>
              <a:gd name="connsiteY0" fmla="*/ 520700 h 2882900"/>
              <a:gd name="connsiteX1" fmla="*/ 1219200 w 1219200"/>
              <a:gd name="connsiteY1" fmla="*/ 457200 h 2882900"/>
              <a:gd name="connsiteX2" fmla="*/ 1219200 w 1219200"/>
              <a:gd name="connsiteY2" fmla="*/ 0 h 2882900"/>
              <a:gd name="connsiteX3" fmla="*/ 0 w 1219200"/>
              <a:gd name="connsiteY3" fmla="*/ 0 h 2882900"/>
              <a:gd name="connsiteX4" fmla="*/ 0 w 1219200"/>
              <a:gd name="connsiteY4" fmla="*/ 2882900 h 2882900"/>
              <a:gd name="connsiteX5" fmla="*/ 939800 w 1219200"/>
              <a:gd name="connsiteY5" fmla="*/ 2882900 h 2882900"/>
              <a:gd name="connsiteX0-1" fmla="*/ 1219200 w 1219200"/>
              <a:gd name="connsiteY0-2" fmla="*/ 1219200 h 2882900"/>
              <a:gd name="connsiteX1-3" fmla="*/ 1219200 w 1219200"/>
              <a:gd name="connsiteY1-4" fmla="*/ 457200 h 2882900"/>
              <a:gd name="connsiteX2-5" fmla="*/ 1219200 w 1219200"/>
              <a:gd name="connsiteY2-6" fmla="*/ 0 h 2882900"/>
              <a:gd name="connsiteX3-7" fmla="*/ 0 w 1219200"/>
              <a:gd name="connsiteY3-8" fmla="*/ 0 h 2882900"/>
              <a:gd name="connsiteX4-9" fmla="*/ 0 w 1219200"/>
              <a:gd name="connsiteY4-10" fmla="*/ 2882900 h 2882900"/>
              <a:gd name="connsiteX5-11" fmla="*/ 939800 w 1219200"/>
              <a:gd name="connsiteY5-12" fmla="*/ 2882900 h 2882900"/>
              <a:gd name="connsiteX0-13" fmla="*/ 1219200 w 1219200"/>
              <a:gd name="connsiteY0-14" fmla="*/ 1219200 h 2889250"/>
              <a:gd name="connsiteX1-15" fmla="*/ 1219200 w 1219200"/>
              <a:gd name="connsiteY1-16" fmla="*/ 457200 h 2889250"/>
              <a:gd name="connsiteX2-17" fmla="*/ 1219200 w 1219200"/>
              <a:gd name="connsiteY2-18" fmla="*/ 0 h 2889250"/>
              <a:gd name="connsiteX3-19" fmla="*/ 0 w 1219200"/>
              <a:gd name="connsiteY3-20" fmla="*/ 0 h 2889250"/>
              <a:gd name="connsiteX4-21" fmla="*/ 0 w 1219200"/>
              <a:gd name="connsiteY4-22" fmla="*/ 2882900 h 2889250"/>
              <a:gd name="connsiteX5-23" fmla="*/ 381000 w 1219200"/>
              <a:gd name="connsiteY5-24" fmla="*/ 2889250 h 2889250"/>
              <a:gd name="connsiteX0-25" fmla="*/ 1345053 w 1345053"/>
              <a:gd name="connsiteY0-26" fmla="*/ 223520 h 2889250"/>
              <a:gd name="connsiteX1-27" fmla="*/ 1219200 w 1345053"/>
              <a:gd name="connsiteY1-28" fmla="*/ 457200 h 2889250"/>
              <a:gd name="connsiteX2-29" fmla="*/ 1219200 w 1345053"/>
              <a:gd name="connsiteY2-30" fmla="*/ 0 h 2889250"/>
              <a:gd name="connsiteX3-31" fmla="*/ 0 w 1345053"/>
              <a:gd name="connsiteY3-32" fmla="*/ 0 h 2889250"/>
              <a:gd name="connsiteX4-33" fmla="*/ 0 w 1345053"/>
              <a:gd name="connsiteY4-34" fmla="*/ 2882900 h 2889250"/>
              <a:gd name="connsiteX5-35" fmla="*/ 381000 w 1345053"/>
              <a:gd name="connsiteY5-36" fmla="*/ 2889250 h 2889250"/>
              <a:gd name="connsiteX0-37" fmla="*/ 1219200 w 1219200"/>
              <a:gd name="connsiteY0-38" fmla="*/ 457200 h 2889250"/>
              <a:gd name="connsiteX1-39" fmla="*/ 1219200 w 1219200"/>
              <a:gd name="connsiteY1-40" fmla="*/ 0 h 2889250"/>
              <a:gd name="connsiteX2-41" fmla="*/ 0 w 1219200"/>
              <a:gd name="connsiteY2-42" fmla="*/ 0 h 2889250"/>
              <a:gd name="connsiteX3-43" fmla="*/ 0 w 1219200"/>
              <a:gd name="connsiteY3-44" fmla="*/ 2882900 h 2889250"/>
              <a:gd name="connsiteX4-45" fmla="*/ 381000 w 1219200"/>
              <a:gd name="connsiteY4-46" fmla="*/ 2889250 h 2889250"/>
              <a:gd name="connsiteX0-47" fmla="*/ 1213582 w 1219200"/>
              <a:gd name="connsiteY0-48" fmla="*/ 254000 h 2889250"/>
              <a:gd name="connsiteX1-49" fmla="*/ 1219200 w 1219200"/>
              <a:gd name="connsiteY1-50" fmla="*/ 0 h 2889250"/>
              <a:gd name="connsiteX2-51" fmla="*/ 0 w 1219200"/>
              <a:gd name="connsiteY2-52" fmla="*/ 0 h 2889250"/>
              <a:gd name="connsiteX3-53" fmla="*/ 0 w 1219200"/>
              <a:gd name="connsiteY3-54" fmla="*/ 2882900 h 2889250"/>
              <a:gd name="connsiteX4-55" fmla="*/ 381000 w 1219200"/>
              <a:gd name="connsiteY4-56" fmla="*/ 2889250 h 2889250"/>
              <a:gd name="connsiteX0-57" fmla="*/ 1222010 w 1222010"/>
              <a:gd name="connsiteY0-58" fmla="*/ 260350 h 2889250"/>
              <a:gd name="connsiteX1-59" fmla="*/ 1219200 w 1222010"/>
              <a:gd name="connsiteY1-60" fmla="*/ 0 h 2889250"/>
              <a:gd name="connsiteX2-61" fmla="*/ 0 w 1222010"/>
              <a:gd name="connsiteY2-62" fmla="*/ 0 h 2889250"/>
              <a:gd name="connsiteX3-63" fmla="*/ 0 w 1222010"/>
              <a:gd name="connsiteY3-64" fmla="*/ 2882900 h 2889250"/>
              <a:gd name="connsiteX4-65" fmla="*/ 381000 w 1222010"/>
              <a:gd name="connsiteY4-66" fmla="*/ 2889250 h 2889250"/>
              <a:gd name="connsiteX0-67" fmla="*/ 1216392 w 1219324"/>
              <a:gd name="connsiteY0-68" fmla="*/ 260350 h 2889250"/>
              <a:gd name="connsiteX1-69" fmla="*/ 1219200 w 1219324"/>
              <a:gd name="connsiteY1-70" fmla="*/ 0 h 2889250"/>
              <a:gd name="connsiteX2-71" fmla="*/ 0 w 1219324"/>
              <a:gd name="connsiteY2-72" fmla="*/ 0 h 2889250"/>
              <a:gd name="connsiteX3-73" fmla="*/ 0 w 1219324"/>
              <a:gd name="connsiteY3-74" fmla="*/ 2882900 h 2889250"/>
              <a:gd name="connsiteX4-75" fmla="*/ 381000 w 1219324"/>
              <a:gd name="connsiteY4-76" fmla="*/ 2889250 h 2889250"/>
              <a:gd name="connsiteX0-77" fmla="*/ 1219201 w 1219470"/>
              <a:gd name="connsiteY0-78" fmla="*/ 260350 h 2889250"/>
              <a:gd name="connsiteX1-79" fmla="*/ 1219200 w 1219470"/>
              <a:gd name="connsiteY1-80" fmla="*/ 0 h 2889250"/>
              <a:gd name="connsiteX2-81" fmla="*/ 0 w 1219470"/>
              <a:gd name="connsiteY2-82" fmla="*/ 0 h 2889250"/>
              <a:gd name="connsiteX3-83" fmla="*/ 0 w 1219470"/>
              <a:gd name="connsiteY3-84" fmla="*/ 2882900 h 2889250"/>
              <a:gd name="connsiteX4-85" fmla="*/ 381000 w 1219470"/>
              <a:gd name="connsiteY4-86" fmla="*/ 2889250 h 28892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470" h="2889250">
                <a:moveTo>
                  <a:pt x="1219201" y="260350"/>
                </a:moveTo>
                <a:cubicBezTo>
                  <a:pt x="1218264" y="173567"/>
                  <a:pt x="1220137" y="86783"/>
                  <a:pt x="1219200" y="0"/>
                </a:cubicBezTo>
                <a:lnTo>
                  <a:pt x="0" y="0"/>
                </a:lnTo>
                <a:lnTo>
                  <a:pt x="0" y="2882900"/>
                </a:lnTo>
                <a:lnTo>
                  <a:pt x="381000" y="2889250"/>
                </a:lnTo>
              </a:path>
            </a:pathLst>
          </a:custGeom>
          <a:noFill/>
          <a:ln w="19050">
            <a:solidFill>
              <a:srgbClr val="F11F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25" name="任意多边形: 形状 24"/>
          <p:cNvSpPr/>
          <p:nvPr/>
        </p:nvSpPr>
        <p:spPr>
          <a:xfrm>
            <a:off x="2398659" y="2673628"/>
            <a:ext cx="571500" cy="1646682"/>
          </a:xfrm>
          <a:custGeom>
            <a:avLst/>
            <a:gdLst/>
            <a:ahLst/>
            <a:cxnLst/>
            <a:rect l="l" t="t" r="r" b="b"/>
            <a:pathLst>
              <a:path w="571500" h="1646682">
                <a:moveTo>
                  <a:pt x="60198" y="1235202"/>
                </a:moveTo>
                <a:cubicBezTo>
                  <a:pt x="90345" y="1244664"/>
                  <a:pt x="116729" y="1256602"/>
                  <a:pt x="139351" y="1271016"/>
                </a:cubicBezTo>
                <a:cubicBezTo>
                  <a:pt x="161973" y="1285431"/>
                  <a:pt x="180547" y="1302703"/>
                  <a:pt x="195072" y="1322832"/>
                </a:cubicBezTo>
                <a:lnTo>
                  <a:pt x="115824" y="1382268"/>
                </a:lnTo>
                <a:close/>
                <a:moveTo>
                  <a:pt x="368046" y="914400"/>
                </a:moveTo>
                <a:lnTo>
                  <a:pt x="467106" y="914400"/>
                </a:lnTo>
                <a:lnTo>
                  <a:pt x="467106" y="1185672"/>
                </a:lnTo>
                <a:lnTo>
                  <a:pt x="561594" y="1185672"/>
                </a:lnTo>
                <a:lnTo>
                  <a:pt x="561594" y="1200912"/>
                </a:lnTo>
                <a:lnTo>
                  <a:pt x="320040" y="1200912"/>
                </a:lnTo>
                <a:lnTo>
                  <a:pt x="320040" y="1252728"/>
                </a:lnTo>
                <a:cubicBezTo>
                  <a:pt x="332264" y="1269857"/>
                  <a:pt x="344964" y="1286272"/>
                  <a:pt x="358140" y="1301972"/>
                </a:cubicBezTo>
                <a:cubicBezTo>
                  <a:pt x="371316" y="1317673"/>
                  <a:pt x="384778" y="1332754"/>
                  <a:pt x="398526" y="1347216"/>
                </a:cubicBezTo>
                <a:lnTo>
                  <a:pt x="446532" y="1235964"/>
                </a:lnTo>
                <a:lnTo>
                  <a:pt x="525780" y="1305306"/>
                </a:lnTo>
                <a:lnTo>
                  <a:pt x="416052" y="1365504"/>
                </a:lnTo>
                <a:cubicBezTo>
                  <a:pt x="464058" y="1412875"/>
                  <a:pt x="515874" y="1453007"/>
                  <a:pt x="571500" y="1485900"/>
                </a:cubicBezTo>
                <a:lnTo>
                  <a:pt x="493014" y="1588770"/>
                </a:lnTo>
                <a:cubicBezTo>
                  <a:pt x="453755" y="1554702"/>
                  <a:pt x="419688" y="1514253"/>
                  <a:pt x="390811" y="1467422"/>
                </a:cubicBezTo>
                <a:cubicBezTo>
                  <a:pt x="361934" y="1420590"/>
                  <a:pt x="338344" y="1366044"/>
                  <a:pt x="320040" y="1303782"/>
                </a:cubicBezTo>
                <a:lnTo>
                  <a:pt x="320040" y="1572768"/>
                </a:lnTo>
                <a:cubicBezTo>
                  <a:pt x="319516" y="1595327"/>
                  <a:pt x="310087" y="1612884"/>
                  <a:pt x="291751" y="1625441"/>
                </a:cubicBezTo>
                <a:cubicBezTo>
                  <a:pt x="273415" y="1637999"/>
                  <a:pt x="249317" y="1645079"/>
                  <a:pt x="219456" y="1646682"/>
                </a:cubicBezTo>
                <a:lnTo>
                  <a:pt x="219456" y="1607820"/>
                </a:lnTo>
                <a:lnTo>
                  <a:pt x="126492" y="1543812"/>
                </a:lnTo>
                <a:lnTo>
                  <a:pt x="219456" y="1543812"/>
                </a:lnTo>
                <a:lnTo>
                  <a:pt x="219456" y="1402842"/>
                </a:lnTo>
                <a:lnTo>
                  <a:pt x="39624" y="1556766"/>
                </a:lnTo>
                <a:lnTo>
                  <a:pt x="0" y="1456944"/>
                </a:lnTo>
                <a:lnTo>
                  <a:pt x="219456" y="1376172"/>
                </a:lnTo>
                <a:lnTo>
                  <a:pt x="219456" y="1200912"/>
                </a:lnTo>
                <a:lnTo>
                  <a:pt x="762" y="1200912"/>
                </a:lnTo>
                <a:lnTo>
                  <a:pt x="762" y="1185672"/>
                </a:lnTo>
                <a:lnTo>
                  <a:pt x="368046" y="1185672"/>
                </a:lnTo>
                <a:lnTo>
                  <a:pt x="368046" y="1078230"/>
                </a:lnTo>
                <a:lnTo>
                  <a:pt x="79248" y="1078230"/>
                </a:lnTo>
                <a:lnTo>
                  <a:pt x="79248" y="1062990"/>
                </a:lnTo>
                <a:lnTo>
                  <a:pt x="368046" y="1062990"/>
                </a:lnTo>
                <a:lnTo>
                  <a:pt x="368046" y="949452"/>
                </a:lnTo>
                <a:lnTo>
                  <a:pt x="70104" y="949452"/>
                </a:lnTo>
                <a:lnTo>
                  <a:pt x="70104" y="934212"/>
                </a:lnTo>
                <a:lnTo>
                  <a:pt x="368046" y="934212"/>
                </a:lnTo>
                <a:close/>
                <a:moveTo>
                  <a:pt x="176784" y="451104"/>
                </a:moveTo>
                <a:lnTo>
                  <a:pt x="176784" y="627126"/>
                </a:lnTo>
                <a:lnTo>
                  <a:pt x="394716" y="627126"/>
                </a:lnTo>
                <a:lnTo>
                  <a:pt x="394716" y="451104"/>
                </a:lnTo>
                <a:close/>
                <a:moveTo>
                  <a:pt x="176784" y="246126"/>
                </a:moveTo>
                <a:lnTo>
                  <a:pt x="176784" y="435864"/>
                </a:lnTo>
                <a:lnTo>
                  <a:pt x="394716" y="435864"/>
                </a:lnTo>
                <a:lnTo>
                  <a:pt x="394716" y="246126"/>
                </a:lnTo>
                <a:close/>
                <a:moveTo>
                  <a:pt x="176784" y="40386"/>
                </a:moveTo>
                <a:lnTo>
                  <a:pt x="176784" y="230886"/>
                </a:lnTo>
                <a:lnTo>
                  <a:pt x="394716" y="230886"/>
                </a:lnTo>
                <a:lnTo>
                  <a:pt x="394716" y="40386"/>
                </a:lnTo>
                <a:close/>
                <a:moveTo>
                  <a:pt x="69342" y="0"/>
                </a:moveTo>
                <a:lnTo>
                  <a:pt x="176784" y="0"/>
                </a:lnTo>
                <a:lnTo>
                  <a:pt x="176784" y="25146"/>
                </a:lnTo>
                <a:lnTo>
                  <a:pt x="394716" y="25146"/>
                </a:lnTo>
                <a:lnTo>
                  <a:pt x="394716" y="0"/>
                </a:lnTo>
                <a:lnTo>
                  <a:pt x="502158" y="0"/>
                </a:lnTo>
                <a:lnTo>
                  <a:pt x="502158" y="694944"/>
                </a:lnTo>
                <a:lnTo>
                  <a:pt x="394716" y="694944"/>
                </a:lnTo>
                <a:lnTo>
                  <a:pt x="394716" y="642366"/>
                </a:lnTo>
                <a:lnTo>
                  <a:pt x="176784" y="642366"/>
                </a:lnTo>
                <a:lnTo>
                  <a:pt x="176784" y="694944"/>
                </a:lnTo>
                <a:lnTo>
                  <a:pt x="69342" y="694944"/>
                </a:ln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6000" b="0" i="0" u="none" strike="noStrike" kern="1200" cap="none" spc="0" normalizeH="0" baseline="0" noProof="0" dirty="0">
              <a:ln>
                <a:noFill/>
              </a:ln>
              <a:solidFill>
                <a:prstClr val="black"/>
              </a:solidFill>
              <a:effectLst/>
              <a:uLnTx/>
              <a:uFillTx/>
              <a:latin typeface="造字工房朗宋（非商用）常规体" pitchFamily="50" charset="-122"/>
              <a:ea typeface="造字工房朗宋（非商用）常规体" pitchFamily="50" charset="-122"/>
              <a:cs typeface="+mn-cs"/>
            </a:endParaRPr>
          </a:p>
        </p:txBody>
      </p:sp>
      <p:sp>
        <p:nvSpPr>
          <p:cNvPr id="29" name="任意多边形: 形状 28"/>
          <p:cNvSpPr/>
          <p:nvPr/>
        </p:nvSpPr>
        <p:spPr>
          <a:xfrm>
            <a:off x="2170593" y="4543723"/>
            <a:ext cx="1027631" cy="227991"/>
          </a:xfrm>
          <a:custGeom>
            <a:avLst/>
            <a:gdLst>
              <a:gd name="connsiteX0" fmla="*/ 691111 w 1027631"/>
              <a:gd name="connsiteY0" fmla="*/ 96921 h 227991"/>
              <a:gd name="connsiteX1" fmla="*/ 684602 w 1027631"/>
              <a:gd name="connsiteY1" fmla="*/ 97917 h 227991"/>
              <a:gd name="connsiteX2" fmla="*/ 677515 w 1027631"/>
              <a:gd name="connsiteY2" fmla="*/ 102413 h 227991"/>
              <a:gd name="connsiteX3" fmla="*/ 670086 w 1027631"/>
              <a:gd name="connsiteY3" fmla="*/ 117844 h 227991"/>
              <a:gd name="connsiteX4" fmla="*/ 667457 w 1027631"/>
              <a:gd name="connsiteY4" fmla="*/ 145390 h 227991"/>
              <a:gd name="connsiteX5" fmla="*/ 711327 w 1027631"/>
              <a:gd name="connsiteY5" fmla="*/ 145390 h 227991"/>
              <a:gd name="connsiteX6" fmla="*/ 708774 w 1027631"/>
              <a:gd name="connsiteY6" fmla="*/ 117844 h 227991"/>
              <a:gd name="connsiteX7" fmla="*/ 702792 w 1027631"/>
              <a:gd name="connsiteY7" fmla="*/ 102413 h 227991"/>
              <a:gd name="connsiteX8" fmla="*/ 696887 w 1027631"/>
              <a:gd name="connsiteY8" fmla="*/ 97917 h 227991"/>
              <a:gd name="connsiteX9" fmla="*/ 253719 w 1027631"/>
              <a:gd name="connsiteY9" fmla="*/ 96885 h 227991"/>
              <a:gd name="connsiteX10" fmla="*/ 246642 w 1027631"/>
              <a:gd name="connsiteY10" fmla="*/ 97917 h 227991"/>
              <a:gd name="connsiteX11" fmla="*/ 239365 w 1027631"/>
              <a:gd name="connsiteY11" fmla="*/ 102413 h 227991"/>
              <a:gd name="connsiteX12" fmla="*/ 231441 w 1027631"/>
              <a:gd name="connsiteY12" fmla="*/ 121882 h 227991"/>
              <a:gd name="connsiteX13" fmla="*/ 229002 w 1027631"/>
              <a:gd name="connsiteY13" fmla="*/ 157582 h 227991"/>
              <a:gd name="connsiteX14" fmla="*/ 231441 w 1027631"/>
              <a:gd name="connsiteY14" fmla="*/ 194767 h 227991"/>
              <a:gd name="connsiteX15" fmla="*/ 239365 w 1027631"/>
              <a:gd name="connsiteY15" fmla="*/ 212751 h 227991"/>
              <a:gd name="connsiteX16" fmla="*/ 246642 w 1027631"/>
              <a:gd name="connsiteY16" fmla="*/ 217246 h 227991"/>
              <a:gd name="connsiteX17" fmla="*/ 253719 w 1027631"/>
              <a:gd name="connsiteY17" fmla="*/ 218279 h 227991"/>
              <a:gd name="connsiteX18" fmla="*/ 261099 w 1027631"/>
              <a:gd name="connsiteY18" fmla="*/ 217246 h 227991"/>
              <a:gd name="connsiteX19" fmla="*/ 268300 w 1027631"/>
              <a:gd name="connsiteY19" fmla="*/ 212751 h 227991"/>
              <a:gd name="connsiteX20" fmla="*/ 276225 w 1027631"/>
              <a:gd name="connsiteY20" fmla="*/ 194767 h 227991"/>
              <a:gd name="connsiteX21" fmla="*/ 278663 w 1027631"/>
              <a:gd name="connsiteY21" fmla="*/ 157582 h 227991"/>
              <a:gd name="connsiteX22" fmla="*/ 276225 w 1027631"/>
              <a:gd name="connsiteY22" fmla="*/ 121882 h 227991"/>
              <a:gd name="connsiteX23" fmla="*/ 268300 w 1027631"/>
              <a:gd name="connsiteY23" fmla="*/ 102413 h 227991"/>
              <a:gd name="connsiteX24" fmla="*/ 261099 w 1027631"/>
              <a:gd name="connsiteY24" fmla="*/ 97917 h 227991"/>
              <a:gd name="connsiteX25" fmla="*/ 853973 w 1027631"/>
              <a:gd name="connsiteY25" fmla="*/ 89916 h 227991"/>
              <a:gd name="connsiteX26" fmla="*/ 855341 w 1027631"/>
              <a:gd name="connsiteY26" fmla="*/ 90491 h 227991"/>
              <a:gd name="connsiteX27" fmla="*/ 857652 w 1027631"/>
              <a:gd name="connsiteY27" fmla="*/ 89916 h 227991"/>
              <a:gd name="connsiteX28" fmla="*/ 889732 w 1027631"/>
              <a:gd name="connsiteY28" fmla="*/ 103404 h 227991"/>
              <a:gd name="connsiteX29" fmla="*/ 901239 w 1027631"/>
              <a:gd name="connsiteY29" fmla="*/ 141123 h 227991"/>
              <a:gd name="connsiteX30" fmla="*/ 901239 w 1027631"/>
              <a:gd name="connsiteY30" fmla="*/ 215799 h 227991"/>
              <a:gd name="connsiteX31" fmla="*/ 911885 w 1027631"/>
              <a:gd name="connsiteY31" fmla="*/ 215799 h 227991"/>
              <a:gd name="connsiteX32" fmla="*/ 915564 w 1027631"/>
              <a:gd name="connsiteY32" fmla="*/ 215799 h 227991"/>
              <a:gd name="connsiteX33" fmla="*/ 917088 w 1027631"/>
              <a:gd name="connsiteY33" fmla="*/ 217323 h 227991"/>
              <a:gd name="connsiteX34" fmla="*/ 917088 w 1027631"/>
              <a:gd name="connsiteY34" fmla="*/ 220980 h 227991"/>
              <a:gd name="connsiteX35" fmla="*/ 915564 w 1027631"/>
              <a:gd name="connsiteY35" fmla="*/ 222504 h 227991"/>
              <a:gd name="connsiteX36" fmla="*/ 911885 w 1027631"/>
              <a:gd name="connsiteY36" fmla="*/ 222504 h 227991"/>
              <a:gd name="connsiteX37" fmla="*/ 860395 w 1027631"/>
              <a:gd name="connsiteY37" fmla="*/ 222504 h 227991"/>
              <a:gd name="connsiteX38" fmla="*/ 856716 w 1027631"/>
              <a:gd name="connsiteY38" fmla="*/ 222504 h 227991"/>
              <a:gd name="connsiteX39" fmla="*/ 855192 w 1027631"/>
              <a:gd name="connsiteY39" fmla="*/ 220980 h 227991"/>
              <a:gd name="connsiteX40" fmla="*/ 855192 w 1027631"/>
              <a:gd name="connsiteY40" fmla="*/ 217323 h 227991"/>
              <a:gd name="connsiteX41" fmla="*/ 856716 w 1027631"/>
              <a:gd name="connsiteY41" fmla="*/ 215799 h 227991"/>
              <a:gd name="connsiteX42" fmla="*/ 860395 w 1027631"/>
              <a:gd name="connsiteY42" fmla="*/ 215799 h 227991"/>
              <a:gd name="connsiteX43" fmla="*/ 870737 w 1027631"/>
              <a:gd name="connsiteY43" fmla="*/ 215799 h 227991"/>
              <a:gd name="connsiteX44" fmla="*/ 870737 w 1027631"/>
              <a:gd name="connsiteY44" fmla="*/ 125273 h 227991"/>
              <a:gd name="connsiteX45" fmla="*/ 865441 w 1027631"/>
              <a:gd name="connsiteY45" fmla="*/ 103518 h 227991"/>
              <a:gd name="connsiteX46" fmla="*/ 855464 w 1027631"/>
              <a:gd name="connsiteY46" fmla="*/ 97519 h 227991"/>
              <a:gd name="connsiteX47" fmla="*/ 840164 w 1027631"/>
              <a:gd name="connsiteY47" fmla="*/ 103785 h 227991"/>
              <a:gd name="connsiteX48" fmla="*/ 830220 w 1027631"/>
              <a:gd name="connsiteY48" fmla="*/ 122835 h 227991"/>
              <a:gd name="connsiteX49" fmla="*/ 830220 w 1027631"/>
              <a:gd name="connsiteY49" fmla="*/ 215799 h 227991"/>
              <a:gd name="connsiteX50" fmla="*/ 840562 w 1027631"/>
              <a:gd name="connsiteY50" fmla="*/ 215799 h 227991"/>
              <a:gd name="connsiteX51" fmla="*/ 844241 w 1027631"/>
              <a:gd name="connsiteY51" fmla="*/ 215799 h 227991"/>
              <a:gd name="connsiteX52" fmla="*/ 845765 w 1027631"/>
              <a:gd name="connsiteY52" fmla="*/ 217323 h 227991"/>
              <a:gd name="connsiteX53" fmla="*/ 845765 w 1027631"/>
              <a:gd name="connsiteY53" fmla="*/ 220980 h 227991"/>
              <a:gd name="connsiteX54" fmla="*/ 844241 w 1027631"/>
              <a:gd name="connsiteY54" fmla="*/ 222504 h 227991"/>
              <a:gd name="connsiteX55" fmla="*/ 840562 w 1027631"/>
              <a:gd name="connsiteY55" fmla="*/ 222504 h 227991"/>
              <a:gd name="connsiteX56" fmla="*/ 788463 w 1027631"/>
              <a:gd name="connsiteY56" fmla="*/ 222504 h 227991"/>
              <a:gd name="connsiteX57" fmla="*/ 784784 w 1027631"/>
              <a:gd name="connsiteY57" fmla="*/ 222504 h 227991"/>
              <a:gd name="connsiteX58" fmla="*/ 783260 w 1027631"/>
              <a:gd name="connsiteY58" fmla="*/ 220980 h 227991"/>
              <a:gd name="connsiteX59" fmla="*/ 783260 w 1027631"/>
              <a:gd name="connsiteY59" fmla="*/ 217323 h 227991"/>
              <a:gd name="connsiteX60" fmla="*/ 784784 w 1027631"/>
              <a:gd name="connsiteY60" fmla="*/ 215799 h 227991"/>
              <a:gd name="connsiteX61" fmla="*/ 788463 w 1027631"/>
              <a:gd name="connsiteY61" fmla="*/ 215799 h 227991"/>
              <a:gd name="connsiteX62" fmla="*/ 799414 w 1027631"/>
              <a:gd name="connsiteY62" fmla="*/ 215799 h 227991"/>
              <a:gd name="connsiteX63" fmla="*/ 799414 w 1027631"/>
              <a:gd name="connsiteY63" fmla="*/ 99060 h 227991"/>
              <a:gd name="connsiteX64" fmla="*/ 788463 w 1027631"/>
              <a:gd name="connsiteY64" fmla="*/ 99060 h 227991"/>
              <a:gd name="connsiteX65" fmla="*/ 784784 w 1027631"/>
              <a:gd name="connsiteY65" fmla="*/ 99060 h 227991"/>
              <a:gd name="connsiteX66" fmla="*/ 783679 w 1027631"/>
              <a:gd name="connsiteY66" fmla="*/ 98679 h 227991"/>
              <a:gd name="connsiteX67" fmla="*/ 783260 w 1027631"/>
              <a:gd name="connsiteY67" fmla="*/ 97841 h 227991"/>
              <a:gd name="connsiteX68" fmla="*/ 783260 w 1027631"/>
              <a:gd name="connsiteY68" fmla="*/ 94183 h 227991"/>
              <a:gd name="connsiteX69" fmla="*/ 784784 w 1027631"/>
              <a:gd name="connsiteY69" fmla="*/ 92659 h 227991"/>
              <a:gd name="connsiteX70" fmla="*/ 788463 w 1027631"/>
              <a:gd name="connsiteY70" fmla="*/ 92659 h 227991"/>
              <a:gd name="connsiteX71" fmla="*/ 825017 w 1027631"/>
              <a:gd name="connsiteY71" fmla="*/ 92659 h 227991"/>
              <a:gd name="connsiteX72" fmla="*/ 828696 w 1027631"/>
              <a:gd name="connsiteY72" fmla="*/ 92659 h 227991"/>
              <a:gd name="connsiteX73" fmla="*/ 830220 w 1027631"/>
              <a:gd name="connsiteY73" fmla="*/ 94183 h 227991"/>
              <a:gd name="connsiteX74" fmla="*/ 830220 w 1027631"/>
              <a:gd name="connsiteY74" fmla="*/ 102747 h 227991"/>
              <a:gd name="connsiteX75" fmla="*/ 838657 w 1027631"/>
              <a:gd name="connsiteY75" fmla="*/ 93726 h 227991"/>
              <a:gd name="connsiteX76" fmla="*/ 853973 w 1027631"/>
              <a:gd name="connsiteY76" fmla="*/ 89916 h 227991"/>
              <a:gd name="connsiteX77" fmla="*/ 689381 w 1027631"/>
              <a:gd name="connsiteY77" fmla="*/ 89916 h 227991"/>
              <a:gd name="connsiteX78" fmla="*/ 690835 w 1027631"/>
              <a:gd name="connsiteY78" fmla="*/ 90478 h 227991"/>
              <a:gd name="connsiteX79" fmla="*/ 693060 w 1027631"/>
              <a:gd name="connsiteY79" fmla="*/ 89916 h 227991"/>
              <a:gd name="connsiteX80" fmla="*/ 720312 w 1027631"/>
              <a:gd name="connsiteY80" fmla="*/ 100449 h 227991"/>
              <a:gd name="connsiteX81" fmla="*/ 736116 w 1027631"/>
              <a:gd name="connsiteY81" fmla="*/ 124189 h 227991"/>
              <a:gd name="connsiteX82" fmla="*/ 741219 w 1027631"/>
              <a:gd name="connsiteY82" fmla="*/ 149352 h 227991"/>
              <a:gd name="connsiteX83" fmla="*/ 738780 w 1027631"/>
              <a:gd name="connsiteY83" fmla="*/ 151791 h 227991"/>
              <a:gd name="connsiteX84" fmla="*/ 735101 w 1027631"/>
              <a:gd name="connsiteY84" fmla="*/ 151791 h 227991"/>
              <a:gd name="connsiteX85" fmla="*/ 667152 w 1027631"/>
              <a:gd name="connsiteY85" fmla="*/ 151791 h 227991"/>
              <a:gd name="connsiteX86" fmla="*/ 667152 w 1027631"/>
              <a:gd name="connsiteY86" fmla="*/ 157582 h 227991"/>
              <a:gd name="connsiteX87" fmla="*/ 669476 w 1027631"/>
              <a:gd name="connsiteY87" fmla="*/ 194767 h 227991"/>
              <a:gd name="connsiteX88" fmla="*/ 677515 w 1027631"/>
              <a:gd name="connsiteY88" fmla="*/ 212751 h 227991"/>
              <a:gd name="connsiteX89" fmla="*/ 684602 w 1027631"/>
              <a:gd name="connsiteY89" fmla="*/ 217246 h 227991"/>
              <a:gd name="connsiteX90" fmla="*/ 690624 w 1027631"/>
              <a:gd name="connsiteY90" fmla="*/ 218169 h 227991"/>
              <a:gd name="connsiteX91" fmla="*/ 713346 w 1027631"/>
              <a:gd name="connsiteY91" fmla="*/ 211341 h 227991"/>
              <a:gd name="connsiteX92" fmla="*/ 730224 w 1027631"/>
              <a:gd name="connsiteY92" fmla="*/ 192939 h 227991"/>
              <a:gd name="connsiteX93" fmla="*/ 731444 w 1027631"/>
              <a:gd name="connsiteY93" fmla="*/ 192062 h 227991"/>
              <a:gd name="connsiteX94" fmla="*/ 732663 w 1027631"/>
              <a:gd name="connsiteY94" fmla="*/ 192329 h 227991"/>
              <a:gd name="connsiteX95" fmla="*/ 733602 w 1027631"/>
              <a:gd name="connsiteY95" fmla="*/ 193268 h 227991"/>
              <a:gd name="connsiteX96" fmla="*/ 733903 w 1027631"/>
              <a:gd name="connsiteY96" fmla="*/ 192939 h 227991"/>
              <a:gd name="connsiteX97" fmla="*/ 735123 w 1027631"/>
              <a:gd name="connsiteY97" fmla="*/ 192062 h 227991"/>
              <a:gd name="connsiteX98" fmla="*/ 736342 w 1027631"/>
              <a:gd name="connsiteY98" fmla="*/ 192329 h 227991"/>
              <a:gd name="connsiteX99" fmla="*/ 738171 w 1027631"/>
              <a:gd name="connsiteY99" fmla="*/ 194158 h 227991"/>
              <a:gd name="connsiteX100" fmla="*/ 738399 w 1027631"/>
              <a:gd name="connsiteY100" fmla="*/ 194958 h 227991"/>
              <a:gd name="connsiteX101" fmla="*/ 738171 w 1027631"/>
              <a:gd name="connsiteY101" fmla="*/ 195987 h 227991"/>
              <a:gd name="connsiteX102" fmla="*/ 719044 w 1027631"/>
              <a:gd name="connsiteY102" fmla="*/ 217132 h 227991"/>
              <a:gd name="connsiteX103" fmla="*/ 693060 w 1027631"/>
              <a:gd name="connsiteY103" fmla="*/ 225247 h 227991"/>
              <a:gd name="connsiteX104" fmla="*/ 691026 w 1027631"/>
              <a:gd name="connsiteY104" fmla="*/ 224734 h 227991"/>
              <a:gd name="connsiteX105" fmla="*/ 689381 w 1027631"/>
              <a:gd name="connsiteY105" fmla="*/ 225247 h 227991"/>
              <a:gd name="connsiteX106" fmla="*/ 651091 w 1027631"/>
              <a:gd name="connsiteY106" fmla="*/ 205359 h 227991"/>
              <a:gd name="connsiteX107" fmla="*/ 635432 w 1027631"/>
              <a:gd name="connsiteY107" fmla="*/ 157582 h 227991"/>
              <a:gd name="connsiteX108" fmla="*/ 651091 w 1027631"/>
              <a:gd name="connsiteY108" fmla="*/ 109804 h 227991"/>
              <a:gd name="connsiteX109" fmla="*/ 689381 w 1027631"/>
              <a:gd name="connsiteY109" fmla="*/ 89916 h 227991"/>
              <a:gd name="connsiteX110" fmla="*/ 425348 w 1027631"/>
              <a:gd name="connsiteY110" fmla="*/ 89916 h 227991"/>
              <a:gd name="connsiteX111" fmla="*/ 426716 w 1027631"/>
              <a:gd name="connsiteY111" fmla="*/ 90491 h 227991"/>
              <a:gd name="connsiteX112" fmla="*/ 429027 w 1027631"/>
              <a:gd name="connsiteY112" fmla="*/ 89916 h 227991"/>
              <a:gd name="connsiteX113" fmla="*/ 461107 w 1027631"/>
              <a:gd name="connsiteY113" fmla="*/ 103404 h 227991"/>
              <a:gd name="connsiteX114" fmla="*/ 472614 w 1027631"/>
              <a:gd name="connsiteY114" fmla="*/ 141123 h 227991"/>
              <a:gd name="connsiteX115" fmla="*/ 472614 w 1027631"/>
              <a:gd name="connsiteY115" fmla="*/ 215799 h 227991"/>
              <a:gd name="connsiteX116" fmla="*/ 483260 w 1027631"/>
              <a:gd name="connsiteY116" fmla="*/ 215799 h 227991"/>
              <a:gd name="connsiteX117" fmla="*/ 486939 w 1027631"/>
              <a:gd name="connsiteY117" fmla="*/ 215799 h 227991"/>
              <a:gd name="connsiteX118" fmla="*/ 488463 w 1027631"/>
              <a:gd name="connsiteY118" fmla="*/ 217323 h 227991"/>
              <a:gd name="connsiteX119" fmla="*/ 488463 w 1027631"/>
              <a:gd name="connsiteY119" fmla="*/ 220980 h 227991"/>
              <a:gd name="connsiteX120" fmla="*/ 486939 w 1027631"/>
              <a:gd name="connsiteY120" fmla="*/ 222504 h 227991"/>
              <a:gd name="connsiteX121" fmla="*/ 483260 w 1027631"/>
              <a:gd name="connsiteY121" fmla="*/ 222504 h 227991"/>
              <a:gd name="connsiteX122" fmla="*/ 431770 w 1027631"/>
              <a:gd name="connsiteY122" fmla="*/ 222504 h 227991"/>
              <a:gd name="connsiteX123" fmla="*/ 428091 w 1027631"/>
              <a:gd name="connsiteY123" fmla="*/ 222504 h 227991"/>
              <a:gd name="connsiteX124" fmla="*/ 426567 w 1027631"/>
              <a:gd name="connsiteY124" fmla="*/ 220980 h 227991"/>
              <a:gd name="connsiteX125" fmla="*/ 426567 w 1027631"/>
              <a:gd name="connsiteY125" fmla="*/ 217323 h 227991"/>
              <a:gd name="connsiteX126" fmla="*/ 428091 w 1027631"/>
              <a:gd name="connsiteY126" fmla="*/ 215799 h 227991"/>
              <a:gd name="connsiteX127" fmla="*/ 431770 w 1027631"/>
              <a:gd name="connsiteY127" fmla="*/ 215799 h 227991"/>
              <a:gd name="connsiteX128" fmla="*/ 442112 w 1027631"/>
              <a:gd name="connsiteY128" fmla="*/ 215799 h 227991"/>
              <a:gd name="connsiteX129" fmla="*/ 442112 w 1027631"/>
              <a:gd name="connsiteY129" fmla="*/ 125273 h 227991"/>
              <a:gd name="connsiteX130" fmla="*/ 436816 w 1027631"/>
              <a:gd name="connsiteY130" fmla="*/ 103518 h 227991"/>
              <a:gd name="connsiteX131" fmla="*/ 426839 w 1027631"/>
              <a:gd name="connsiteY131" fmla="*/ 97519 h 227991"/>
              <a:gd name="connsiteX132" fmla="*/ 411539 w 1027631"/>
              <a:gd name="connsiteY132" fmla="*/ 103785 h 227991"/>
              <a:gd name="connsiteX133" fmla="*/ 401595 w 1027631"/>
              <a:gd name="connsiteY133" fmla="*/ 122835 h 227991"/>
              <a:gd name="connsiteX134" fmla="*/ 401595 w 1027631"/>
              <a:gd name="connsiteY134" fmla="*/ 215799 h 227991"/>
              <a:gd name="connsiteX135" fmla="*/ 411937 w 1027631"/>
              <a:gd name="connsiteY135" fmla="*/ 215799 h 227991"/>
              <a:gd name="connsiteX136" fmla="*/ 415616 w 1027631"/>
              <a:gd name="connsiteY136" fmla="*/ 215799 h 227991"/>
              <a:gd name="connsiteX137" fmla="*/ 417140 w 1027631"/>
              <a:gd name="connsiteY137" fmla="*/ 217323 h 227991"/>
              <a:gd name="connsiteX138" fmla="*/ 417140 w 1027631"/>
              <a:gd name="connsiteY138" fmla="*/ 220980 h 227991"/>
              <a:gd name="connsiteX139" fmla="*/ 415616 w 1027631"/>
              <a:gd name="connsiteY139" fmla="*/ 222504 h 227991"/>
              <a:gd name="connsiteX140" fmla="*/ 411937 w 1027631"/>
              <a:gd name="connsiteY140" fmla="*/ 222504 h 227991"/>
              <a:gd name="connsiteX141" fmla="*/ 359838 w 1027631"/>
              <a:gd name="connsiteY141" fmla="*/ 222504 h 227991"/>
              <a:gd name="connsiteX142" fmla="*/ 356159 w 1027631"/>
              <a:gd name="connsiteY142" fmla="*/ 222504 h 227991"/>
              <a:gd name="connsiteX143" fmla="*/ 354635 w 1027631"/>
              <a:gd name="connsiteY143" fmla="*/ 220980 h 227991"/>
              <a:gd name="connsiteX144" fmla="*/ 354635 w 1027631"/>
              <a:gd name="connsiteY144" fmla="*/ 217323 h 227991"/>
              <a:gd name="connsiteX145" fmla="*/ 356159 w 1027631"/>
              <a:gd name="connsiteY145" fmla="*/ 215799 h 227991"/>
              <a:gd name="connsiteX146" fmla="*/ 359838 w 1027631"/>
              <a:gd name="connsiteY146" fmla="*/ 215799 h 227991"/>
              <a:gd name="connsiteX147" fmla="*/ 370789 w 1027631"/>
              <a:gd name="connsiteY147" fmla="*/ 215799 h 227991"/>
              <a:gd name="connsiteX148" fmla="*/ 370789 w 1027631"/>
              <a:gd name="connsiteY148" fmla="*/ 99060 h 227991"/>
              <a:gd name="connsiteX149" fmla="*/ 359838 w 1027631"/>
              <a:gd name="connsiteY149" fmla="*/ 99060 h 227991"/>
              <a:gd name="connsiteX150" fmla="*/ 356159 w 1027631"/>
              <a:gd name="connsiteY150" fmla="*/ 99060 h 227991"/>
              <a:gd name="connsiteX151" fmla="*/ 355054 w 1027631"/>
              <a:gd name="connsiteY151" fmla="*/ 98679 h 227991"/>
              <a:gd name="connsiteX152" fmla="*/ 354635 w 1027631"/>
              <a:gd name="connsiteY152" fmla="*/ 97841 h 227991"/>
              <a:gd name="connsiteX153" fmla="*/ 354635 w 1027631"/>
              <a:gd name="connsiteY153" fmla="*/ 94183 h 227991"/>
              <a:gd name="connsiteX154" fmla="*/ 356159 w 1027631"/>
              <a:gd name="connsiteY154" fmla="*/ 92659 h 227991"/>
              <a:gd name="connsiteX155" fmla="*/ 359838 w 1027631"/>
              <a:gd name="connsiteY155" fmla="*/ 92659 h 227991"/>
              <a:gd name="connsiteX156" fmla="*/ 396392 w 1027631"/>
              <a:gd name="connsiteY156" fmla="*/ 92659 h 227991"/>
              <a:gd name="connsiteX157" fmla="*/ 400071 w 1027631"/>
              <a:gd name="connsiteY157" fmla="*/ 92659 h 227991"/>
              <a:gd name="connsiteX158" fmla="*/ 401595 w 1027631"/>
              <a:gd name="connsiteY158" fmla="*/ 94183 h 227991"/>
              <a:gd name="connsiteX159" fmla="*/ 401595 w 1027631"/>
              <a:gd name="connsiteY159" fmla="*/ 102747 h 227991"/>
              <a:gd name="connsiteX160" fmla="*/ 410032 w 1027631"/>
              <a:gd name="connsiteY160" fmla="*/ 93726 h 227991"/>
              <a:gd name="connsiteX161" fmla="*/ 425348 w 1027631"/>
              <a:gd name="connsiteY161" fmla="*/ 89916 h 227991"/>
              <a:gd name="connsiteX162" fmla="*/ 251841 w 1027631"/>
              <a:gd name="connsiteY162" fmla="*/ 89916 h 227991"/>
              <a:gd name="connsiteX163" fmla="*/ 253690 w 1027631"/>
              <a:gd name="connsiteY163" fmla="*/ 90376 h 227991"/>
              <a:gd name="connsiteX164" fmla="*/ 255520 w 1027631"/>
              <a:gd name="connsiteY164" fmla="*/ 89916 h 227991"/>
              <a:gd name="connsiteX165" fmla="*/ 294534 w 1027631"/>
              <a:gd name="connsiteY165" fmla="*/ 109804 h 227991"/>
              <a:gd name="connsiteX166" fmla="*/ 310689 w 1027631"/>
              <a:gd name="connsiteY166" fmla="*/ 157582 h 227991"/>
              <a:gd name="connsiteX167" fmla="*/ 294534 w 1027631"/>
              <a:gd name="connsiteY167" fmla="*/ 205359 h 227991"/>
              <a:gd name="connsiteX168" fmla="*/ 255520 w 1027631"/>
              <a:gd name="connsiteY168" fmla="*/ 225247 h 227991"/>
              <a:gd name="connsiteX169" fmla="*/ 253690 w 1027631"/>
              <a:gd name="connsiteY169" fmla="*/ 224787 h 227991"/>
              <a:gd name="connsiteX170" fmla="*/ 251841 w 1027631"/>
              <a:gd name="connsiteY170" fmla="*/ 225247 h 227991"/>
              <a:gd name="connsiteX171" fmla="*/ 213245 w 1027631"/>
              <a:gd name="connsiteY171" fmla="*/ 205359 h 227991"/>
              <a:gd name="connsiteX172" fmla="*/ 197282 w 1027631"/>
              <a:gd name="connsiteY172" fmla="*/ 157582 h 227991"/>
              <a:gd name="connsiteX173" fmla="*/ 213245 w 1027631"/>
              <a:gd name="connsiteY173" fmla="*/ 109804 h 227991"/>
              <a:gd name="connsiteX174" fmla="*/ 251841 w 1027631"/>
              <a:gd name="connsiteY174" fmla="*/ 89916 h 227991"/>
              <a:gd name="connsiteX175" fmla="*/ 998182 w 1027631"/>
              <a:gd name="connsiteY175" fmla="*/ 42101 h 227991"/>
              <a:gd name="connsiteX176" fmla="*/ 999210 w 1027631"/>
              <a:gd name="connsiteY176" fmla="*/ 43587 h 227991"/>
              <a:gd name="connsiteX177" fmla="*/ 999210 w 1027631"/>
              <a:gd name="connsiteY177" fmla="*/ 43819 h 227991"/>
              <a:gd name="connsiteX178" fmla="*/ 1000146 w 1027631"/>
              <a:gd name="connsiteY178" fmla="*/ 42672 h 227991"/>
              <a:gd name="connsiteX179" fmla="*/ 1001861 w 1027631"/>
              <a:gd name="connsiteY179" fmla="*/ 42101 h 227991"/>
              <a:gd name="connsiteX180" fmla="*/ 1002889 w 1027631"/>
              <a:gd name="connsiteY180" fmla="*/ 43587 h 227991"/>
              <a:gd name="connsiteX181" fmla="*/ 1002889 w 1027631"/>
              <a:gd name="connsiteY181" fmla="*/ 92659 h 227991"/>
              <a:gd name="connsiteX182" fmla="*/ 1020546 w 1027631"/>
              <a:gd name="connsiteY182" fmla="*/ 92659 h 227991"/>
              <a:gd name="connsiteX183" fmla="*/ 1024225 w 1027631"/>
              <a:gd name="connsiteY183" fmla="*/ 92659 h 227991"/>
              <a:gd name="connsiteX184" fmla="*/ 1025749 w 1027631"/>
              <a:gd name="connsiteY184" fmla="*/ 94183 h 227991"/>
              <a:gd name="connsiteX185" fmla="*/ 1025749 w 1027631"/>
              <a:gd name="connsiteY185" fmla="*/ 97841 h 227991"/>
              <a:gd name="connsiteX186" fmla="*/ 1025330 w 1027631"/>
              <a:gd name="connsiteY186" fmla="*/ 98679 h 227991"/>
              <a:gd name="connsiteX187" fmla="*/ 1024225 w 1027631"/>
              <a:gd name="connsiteY187" fmla="*/ 99060 h 227991"/>
              <a:gd name="connsiteX188" fmla="*/ 1020546 w 1027631"/>
              <a:gd name="connsiteY188" fmla="*/ 99060 h 227991"/>
              <a:gd name="connsiteX189" fmla="*/ 1002889 w 1027631"/>
              <a:gd name="connsiteY189" fmla="*/ 99060 h 227991"/>
              <a:gd name="connsiteX190" fmla="*/ 1002889 w 1027631"/>
              <a:gd name="connsiteY190" fmla="*/ 208179 h 227991"/>
              <a:gd name="connsiteX191" fmla="*/ 1004375 w 1027631"/>
              <a:gd name="connsiteY191" fmla="*/ 213513 h 227991"/>
              <a:gd name="connsiteX192" fmla="*/ 1006207 w 1027631"/>
              <a:gd name="connsiteY192" fmla="*/ 214281 h 227991"/>
              <a:gd name="connsiteX193" fmla="*/ 1013307 w 1027631"/>
              <a:gd name="connsiteY193" fmla="*/ 210007 h 227991"/>
              <a:gd name="connsiteX194" fmla="*/ 1019632 w 1027631"/>
              <a:gd name="connsiteY194" fmla="*/ 195682 h 227991"/>
              <a:gd name="connsiteX195" fmla="*/ 1020470 w 1027631"/>
              <a:gd name="connsiteY195" fmla="*/ 194653 h 227991"/>
              <a:gd name="connsiteX196" fmla="*/ 1021766 w 1027631"/>
              <a:gd name="connsiteY196" fmla="*/ 194767 h 227991"/>
              <a:gd name="connsiteX197" fmla="*/ 1022375 w 1027631"/>
              <a:gd name="connsiteY197" fmla="*/ 195072 h 227991"/>
              <a:gd name="connsiteX198" fmla="*/ 1023412 w 1027631"/>
              <a:gd name="connsiteY198" fmla="*/ 195559 h 227991"/>
              <a:gd name="connsiteX199" fmla="*/ 1024149 w 1027631"/>
              <a:gd name="connsiteY199" fmla="*/ 194653 h 227991"/>
              <a:gd name="connsiteX200" fmla="*/ 1025445 w 1027631"/>
              <a:gd name="connsiteY200" fmla="*/ 194767 h 227991"/>
              <a:gd name="connsiteX201" fmla="*/ 1026054 w 1027631"/>
              <a:gd name="connsiteY201" fmla="*/ 195072 h 227991"/>
              <a:gd name="connsiteX202" fmla="*/ 1027273 w 1027631"/>
              <a:gd name="connsiteY202" fmla="*/ 195644 h 227991"/>
              <a:gd name="connsiteX203" fmla="*/ 1027578 w 1027631"/>
              <a:gd name="connsiteY203" fmla="*/ 196901 h 227991"/>
              <a:gd name="connsiteX204" fmla="*/ 1018853 w 1027631"/>
              <a:gd name="connsiteY204" fmla="*/ 217132 h 227991"/>
              <a:gd name="connsiteX205" fmla="*/ 999841 w 1027631"/>
              <a:gd name="connsiteY205" fmla="*/ 225247 h 227991"/>
              <a:gd name="connsiteX206" fmla="*/ 997992 w 1027631"/>
              <a:gd name="connsiteY206" fmla="*/ 224466 h 227991"/>
              <a:gd name="connsiteX207" fmla="*/ 996162 w 1027631"/>
              <a:gd name="connsiteY207" fmla="*/ 225247 h 227991"/>
              <a:gd name="connsiteX208" fmla="*/ 977951 w 1027631"/>
              <a:gd name="connsiteY208" fmla="*/ 217551 h 227991"/>
              <a:gd name="connsiteX209" fmla="*/ 972083 w 1027631"/>
              <a:gd name="connsiteY209" fmla="*/ 194767 h 227991"/>
              <a:gd name="connsiteX210" fmla="*/ 972083 w 1027631"/>
              <a:gd name="connsiteY210" fmla="*/ 99060 h 227991"/>
              <a:gd name="connsiteX211" fmla="*/ 957474 w 1027631"/>
              <a:gd name="connsiteY211" fmla="*/ 99060 h 227991"/>
              <a:gd name="connsiteX212" fmla="*/ 953795 w 1027631"/>
              <a:gd name="connsiteY212" fmla="*/ 99060 h 227991"/>
              <a:gd name="connsiteX213" fmla="*/ 952690 w 1027631"/>
              <a:gd name="connsiteY213" fmla="*/ 98679 h 227991"/>
              <a:gd name="connsiteX214" fmla="*/ 952271 w 1027631"/>
              <a:gd name="connsiteY214" fmla="*/ 97841 h 227991"/>
              <a:gd name="connsiteX215" fmla="*/ 952271 w 1027631"/>
              <a:gd name="connsiteY215" fmla="*/ 94183 h 227991"/>
              <a:gd name="connsiteX216" fmla="*/ 953795 w 1027631"/>
              <a:gd name="connsiteY216" fmla="*/ 92659 h 227991"/>
              <a:gd name="connsiteX217" fmla="*/ 957474 w 1027631"/>
              <a:gd name="connsiteY217" fmla="*/ 92659 h 227991"/>
              <a:gd name="connsiteX218" fmla="*/ 972083 w 1027631"/>
              <a:gd name="connsiteY218" fmla="*/ 92659 h 227991"/>
              <a:gd name="connsiteX219" fmla="*/ 972083 w 1027631"/>
              <a:gd name="connsiteY219" fmla="*/ 62789 h 227991"/>
              <a:gd name="connsiteX220" fmla="*/ 972464 w 1027631"/>
              <a:gd name="connsiteY220" fmla="*/ 61798 h 227991"/>
              <a:gd name="connsiteX221" fmla="*/ 973302 w 1027631"/>
              <a:gd name="connsiteY221" fmla="*/ 61265 h 227991"/>
              <a:gd name="connsiteX222" fmla="*/ 986828 w 1027631"/>
              <a:gd name="connsiteY222" fmla="*/ 54483 h 227991"/>
              <a:gd name="connsiteX223" fmla="*/ 996467 w 1027631"/>
              <a:gd name="connsiteY223" fmla="*/ 42672 h 227991"/>
              <a:gd name="connsiteX224" fmla="*/ 998182 w 1027631"/>
              <a:gd name="connsiteY224" fmla="*/ 42101 h 227991"/>
              <a:gd name="connsiteX225" fmla="*/ 569557 w 1027631"/>
              <a:gd name="connsiteY225" fmla="*/ 42101 h 227991"/>
              <a:gd name="connsiteX226" fmla="*/ 570585 w 1027631"/>
              <a:gd name="connsiteY226" fmla="*/ 43587 h 227991"/>
              <a:gd name="connsiteX227" fmla="*/ 570585 w 1027631"/>
              <a:gd name="connsiteY227" fmla="*/ 43819 h 227991"/>
              <a:gd name="connsiteX228" fmla="*/ 571521 w 1027631"/>
              <a:gd name="connsiteY228" fmla="*/ 42672 h 227991"/>
              <a:gd name="connsiteX229" fmla="*/ 573236 w 1027631"/>
              <a:gd name="connsiteY229" fmla="*/ 42101 h 227991"/>
              <a:gd name="connsiteX230" fmla="*/ 574264 w 1027631"/>
              <a:gd name="connsiteY230" fmla="*/ 43587 h 227991"/>
              <a:gd name="connsiteX231" fmla="*/ 574264 w 1027631"/>
              <a:gd name="connsiteY231" fmla="*/ 92659 h 227991"/>
              <a:gd name="connsiteX232" fmla="*/ 591921 w 1027631"/>
              <a:gd name="connsiteY232" fmla="*/ 92659 h 227991"/>
              <a:gd name="connsiteX233" fmla="*/ 595600 w 1027631"/>
              <a:gd name="connsiteY233" fmla="*/ 92659 h 227991"/>
              <a:gd name="connsiteX234" fmla="*/ 597124 w 1027631"/>
              <a:gd name="connsiteY234" fmla="*/ 94183 h 227991"/>
              <a:gd name="connsiteX235" fmla="*/ 597124 w 1027631"/>
              <a:gd name="connsiteY235" fmla="*/ 97841 h 227991"/>
              <a:gd name="connsiteX236" fmla="*/ 596705 w 1027631"/>
              <a:gd name="connsiteY236" fmla="*/ 98679 h 227991"/>
              <a:gd name="connsiteX237" fmla="*/ 595600 w 1027631"/>
              <a:gd name="connsiteY237" fmla="*/ 99060 h 227991"/>
              <a:gd name="connsiteX238" fmla="*/ 591921 w 1027631"/>
              <a:gd name="connsiteY238" fmla="*/ 99060 h 227991"/>
              <a:gd name="connsiteX239" fmla="*/ 574264 w 1027631"/>
              <a:gd name="connsiteY239" fmla="*/ 99060 h 227991"/>
              <a:gd name="connsiteX240" fmla="*/ 574264 w 1027631"/>
              <a:gd name="connsiteY240" fmla="*/ 208179 h 227991"/>
              <a:gd name="connsiteX241" fmla="*/ 575750 w 1027631"/>
              <a:gd name="connsiteY241" fmla="*/ 213513 h 227991"/>
              <a:gd name="connsiteX242" fmla="*/ 577582 w 1027631"/>
              <a:gd name="connsiteY242" fmla="*/ 214281 h 227991"/>
              <a:gd name="connsiteX243" fmla="*/ 584682 w 1027631"/>
              <a:gd name="connsiteY243" fmla="*/ 210007 h 227991"/>
              <a:gd name="connsiteX244" fmla="*/ 591007 w 1027631"/>
              <a:gd name="connsiteY244" fmla="*/ 195682 h 227991"/>
              <a:gd name="connsiteX245" fmla="*/ 591845 w 1027631"/>
              <a:gd name="connsiteY245" fmla="*/ 194653 h 227991"/>
              <a:gd name="connsiteX246" fmla="*/ 593141 w 1027631"/>
              <a:gd name="connsiteY246" fmla="*/ 194767 h 227991"/>
              <a:gd name="connsiteX247" fmla="*/ 593750 w 1027631"/>
              <a:gd name="connsiteY247" fmla="*/ 195072 h 227991"/>
              <a:gd name="connsiteX248" fmla="*/ 594787 w 1027631"/>
              <a:gd name="connsiteY248" fmla="*/ 195559 h 227991"/>
              <a:gd name="connsiteX249" fmla="*/ 595524 w 1027631"/>
              <a:gd name="connsiteY249" fmla="*/ 194653 h 227991"/>
              <a:gd name="connsiteX250" fmla="*/ 596820 w 1027631"/>
              <a:gd name="connsiteY250" fmla="*/ 194767 h 227991"/>
              <a:gd name="connsiteX251" fmla="*/ 597429 w 1027631"/>
              <a:gd name="connsiteY251" fmla="*/ 195072 h 227991"/>
              <a:gd name="connsiteX252" fmla="*/ 598648 w 1027631"/>
              <a:gd name="connsiteY252" fmla="*/ 195644 h 227991"/>
              <a:gd name="connsiteX253" fmla="*/ 598953 w 1027631"/>
              <a:gd name="connsiteY253" fmla="*/ 196901 h 227991"/>
              <a:gd name="connsiteX254" fmla="*/ 590228 w 1027631"/>
              <a:gd name="connsiteY254" fmla="*/ 217132 h 227991"/>
              <a:gd name="connsiteX255" fmla="*/ 571216 w 1027631"/>
              <a:gd name="connsiteY255" fmla="*/ 225247 h 227991"/>
              <a:gd name="connsiteX256" fmla="*/ 569367 w 1027631"/>
              <a:gd name="connsiteY256" fmla="*/ 224466 h 227991"/>
              <a:gd name="connsiteX257" fmla="*/ 567537 w 1027631"/>
              <a:gd name="connsiteY257" fmla="*/ 225247 h 227991"/>
              <a:gd name="connsiteX258" fmla="*/ 549326 w 1027631"/>
              <a:gd name="connsiteY258" fmla="*/ 217551 h 227991"/>
              <a:gd name="connsiteX259" fmla="*/ 543458 w 1027631"/>
              <a:gd name="connsiteY259" fmla="*/ 194767 h 227991"/>
              <a:gd name="connsiteX260" fmla="*/ 543458 w 1027631"/>
              <a:gd name="connsiteY260" fmla="*/ 99060 h 227991"/>
              <a:gd name="connsiteX261" fmla="*/ 528849 w 1027631"/>
              <a:gd name="connsiteY261" fmla="*/ 99060 h 227991"/>
              <a:gd name="connsiteX262" fmla="*/ 525170 w 1027631"/>
              <a:gd name="connsiteY262" fmla="*/ 99060 h 227991"/>
              <a:gd name="connsiteX263" fmla="*/ 524065 w 1027631"/>
              <a:gd name="connsiteY263" fmla="*/ 98679 h 227991"/>
              <a:gd name="connsiteX264" fmla="*/ 523646 w 1027631"/>
              <a:gd name="connsiteY264" fmla="*/ 97841 h 227991"/>
              <a:gd name="connsiteX265" fmla="*/ 523646 w 1027631"/>
              <a:gd name="connsiteY265" fmla="*/ 94183 h 227991"/>
              <a:gd name="connsiteX266" fmla="*/ 525170 w 1027631"/>
              <a:gd name="connsiteY266" fmla="*/ 92659 h 227991"/>
              <a:gd name="connsiteX267" fmla="*/ 528849 w 1027631"/>
              <a:gd name="connsiteY267" fmla="*/ 92659 h 227991"/>
              <a:gd name="connsiteX268" fmla="*/ 543458 w 1027631"/>
              <a:gd name="connsiteY268" fmla="*/ 92659 h 227991"/>
              <a:gd name="connsiteX269" fmla="*/ 543458 w 1027631"/>
              <a:gd name="connsiteY269" fmla="*/ 62789 h 227991"/>
              <a:gd name="connsiteX270" fmla="*/ 543839 w 1027631"/>
              <a:gd name="connsiteY270" fmla="*/ 61798 h 227991"/>
              <a:gd name="connsiteX271" fmla="*/ 544677 w 1027631"/>
              <a:gd name="connsiteY271" fmla="*/ 61265 h 227991"/>
              <a:gd name="connsiteX272" fmla="*/ 558203 w 1027631"/>
              <a:gd name="connsiteY272" fmla="*/ 54483 h 227991"/>
              <a:gd name="connsiteX273" fmla="*/ 567842 w 1027631"/>
              <a:gd name="connsiteY273" fmla="*/ 42672 h 227991"/>
              <a:gd name="connsiteX274" fmla="*/ 569557 w 1027631"/>
              <a:gd name="connsiteY274" fmla="*/ 42101 h 227991"/>
              <a:gd name="connsiteX275" fmla="*/ 85039 w 1027631"/>
              <a:gd name="connsiteY275" fmla="*/ 0 h 227991"/>
              <a:gd name="connsiteX276" fmla="*/ 87661 w 1027631"/>
              <a:gd name="connsiteY276" fmla="*/ 389 h 227991"/>
              <a:gd name="connsiteX277" fmla="*/ 88718 w 1027631"/>
              <a:gd name="connsiteY277" fmla="*/ 0 h 227991"/>
              <a:gd name="connsiteX278" fmla="*/ 104148 w 1027631"/>
              <a:gd name="connsiteY278" fmla="*/ 2286 h 227991"/>
              <a:gd name="connsiteX279" fmla="*/ 120722 w 1027631"/>
              <a:gd name="connsiteY279" fmla="*/ 9144 h 227991"/>
              <a:gd name="connsiteX280" fmla="*/ 129752 w 1027631"/>
              <a:gd name="connsiteY280" fmla="*/ 12764 h 227991"/>
              <a:gd name="connsiteX281" fmla="*/ 131236 w 1027631"/>
              <a:gd name="connsiteY281" fmla="*/ 13019 h 227991"/>
              <a:gd name="connsiteX282" fmla="*/ 134302 w 1027631"/>
              <a:gd name="connsiteY282" fmla="*/ 12154 h 227991"/>
              <a:gd name="connsiteX283" fmla="*/ 136245 w 1027631"/>
              <a:gd name="connsiteY283" fmla="*/ 8839 h 227991"/>
              <a:gd name="connsiteX284" fmla="*/ 136893 w 1027631"/>
              <a:gd name="connsiteY284" fmla="*/ 8001 h 227991"/>
              <a:gd name="connsiteX285" fmla="*/ 137769 w 1027631"/>
              <a:gd name="connsiteY285" fmla="*/ 7620 h 227991"/>
              <a:gd name="connsiteX286" fmla="*/ 140513 w 1027631"/>
              <a:gd name="connsiteY286" fmla="*/ 7620 h 227991"/>
              <a:gd name="connsiteX287" fmla="*/ 140797 w 1027631"/>
              <a:gd name="connsiteY287" fmla="*/ 7904 h 227991"/>
              <a:gd name="connsiteX288" fmla="*/ 141448 w 1027631"/>
              <a:gd name="connsiteY288" fmla="*/ 7620 h 227991"/>
              <a:gd name="connsiteX289" fmla="*/ 144192 w 1027631"/>
              <a:gd name="connsiteY289" fmla="*/ 7620 h 227991"/>
              <a:gd name="connsiteX290" fmla="*/ 145716 w 1027631"/>
              <a:gd name="connsiteY290" fmla="*/ 9144 h 227991"/>
              <a:gd name="connsiteX291" fmla="*/ 145716 w 1027631"/>
              <a:gd name="connsiteY291" fmla="*/ 71628 h 227991"/>
              <a:gd name="connsiteX292" fmla="*/ 144192 w 1027631"/>
              <a:gd name="connsiteY292" fmla="*/ 73152 h 227991"/>
              <a:gd name="connsiteX293" fmla="*/ 141448 w 1027631"/>
              <a:gd name="connsiteY293" fmla="*/ 73152 h 227991"/>
              <a:gd name="connsiteX294" fmla="*/ 140773 w 1027631"/>
              <a:gd name="connsiteY294" fmla="*/ 72892 h 227991"/>
              <a:gd name="connsiteX295" fmla="*/ 140513 w 1027631"/>
              <a:gd name="connsiteY295" fmla="*/ 73152 h 227991"/>
              <a:gd name="connsiteX296" fmla="*/ 137769 w 1027631"/>
              <a:gd name="connsiteY296" fmla="*/ 73152 h 227991"/>
              <a:gd name="connsiteX297" fmla="*/ 136779 w 1027631"/>
              <a:gd name="connsiteY297" fmla="*/ 72771 h 227991"/>
              <a:gd name="connsiteX298" fmla="*/ 136245 w 1027631"/>
              <a:gd name="connsiteY298" fmla="*/ 71933 h 227991"/>
              <a:gd name="connsiteX299" fmla="*/ 128332 w 1027631"/>
              <a:gd name="connsiteY299" fmla="*/ 40798 h 227991"/>
              <a:gd name="connsiteX300" fmla="*/ 111545 w 1027631"/>
              <a:gd name="connsiteY300" fmla="*/ 16505 h 227991"/>
              <a:gd name="connsiteX301" fmla="*/ 87030 w 1027631"/>
              <a:gd name="connsiteY301" fmla="*/ 7337 h 227991"/>
              <a:gd name="connsiteX302" fmla="*/ 64448 w 1027631"/>
              <a:gd name="connsiteY302" fmla="*/ 14478 h 227991"/>
              <a:gd name="connsiteX303" fmla="*/ 53361 w 1027631"/>
              <a:gd name="connsiteY303" fmla="*/ 28651 h 227991"/>
              <a:gd name="connsiteX304" fmla="*/ 53666 w 1027631"/>
              <a:gd name="connsiteY304" fmla="*/ 28651 h 227991"/>
              <a:gd name="connsiteX305" fmla="*/ 47051 w 1027631"/>
              <a:gd name="connsiteY305" fmla="*/ 53352 h 227991"/>
              <a:gd name="connsiteX306" fmla="*/ 44025 w 1027631"/>
              <a:gd name="connsiteY306" fmla="*/ 85028 h 227991"/>
              <a:gd name="connsiteX307" fmla="*/ 43303 w 1027631"/>
              <a:gd name="connsiteY307" fmla="*/ 115824 h 227991"/>
              <a:gd name="connsiteX308" fmla="*/ 44865 w 1027631"/>
              <a:gd name="connsiteY308" fmla="*/ 165278 h 227991"/>
              <a:gd name="connsiteX309" fmla="*/ 51228 w 1027631"/>
              <a:gd name="connsiteY309" fmla="*/ 195987 h 227991"/>
              <a:gd name="connsiteX310" fmla="*/ 64486 w 1027631"/>
              <a:gd name="connsiteY310" fmla="*/ 214808 h 227991"/>
              <a:gd name="connsiteX311" fmla="*/ 86509 w 1027631"/>
              <a:gd name="connsiteY311" fmla="*/ 220695 h 227991"/>
              <a:gd name="connsiteX312" fmla="*/ 120243 w 1027631"/>
              <a:gd name="connsiteY312" fmla="*/ 207150 h 227991"/>
              <a:gd name="connsiteX313" fmla="*/ 140817 w 1027631"/>
              <a:gd name="connsiteY313" fmla="*/ 159411 h 227991"/>
              <a:gd name="connsiteX314" fmla="*/ 141351 w 1027631"/>
              <a:gd name="connsiteY314" fmla="*/ 158572 h 227991"/>
              <a:gd name="connsiteX315" fmla="*/ 142341 w 1027631"/>
              <a:gd name="connsiteY315" fmla="*/ 158191 h 227991"/>
              <a:gd name="connsiteX316" fmla="*/ 145389 w 1027631"/>
              <a:gd name="connsiteY316" fmla="*/ 158191 h 227991"/>
              <a:gd name="connsiteX317" fmla="*/ 145564 w 1027631"/>
              <a:gd name="connsiteY317" fmla="*/ 158367 h 227991"/>
              <a:gd name="connsiteX318" fmla="*/ 146020 w 1027631"/>
              <a:gd name="connsiteY318" fmla="*/ 158191 h 227991"/>
              <a:gd name="connsiteX319" fmla="*/ 149068 w 1027631"/>
              <a:gd name="connsiteY319" fmla="*/ 158191 h 227991"/>
              <a:gd name="connsiteX320" fmla="*/ 150592 w 1027631"/>
              <a:gd name="connsiteY320" fmla="*/ 159715 h 227991"/>
              <a:gd name="connsiteX321" fmla="*/ 150592 w 1027631"/>
              <a:gd name="connsiteY321" fmla="*/ 223114 h 227991"/>
              <a:gd name="connsiteX322" fmla="*/ 149068 w 1027631"/>
              <a:gd name="connsiteY322" fmla="*/ 224638 h 227991"/>
              <a:gd name="connsiteX323" fmla="*/ 146020 w 1027631"/>
              <a:gd name="connsiteY323" fmla="*/ 224638 h 227991"/>
              <a:gd name="connsiteX324" fmla="*/ 145580 w 1027631"/>
              <a:gd name="connsiteY324" fmla="*/ 224447 h 227991"/>
              <a:gd name="connsiteX325" fmla="*/ 145389 w 1027631"/>
              <a:gd name="connsiteY325" fmla="*/ 224638 h 227991"/>
              <a:gd name="connsiteX326" fmla="*/ 142341 w 1027631"/>
              <a:gd name="connsiteY326" fmla="*/ 224638 h 227991"/>
              <a:gd name="connsiteX327" fmla="*/ 141465 w 1027631"/>
              <a:gd name="connsiteY327" fmla="*/ 224257 h 227991"/>
              <a:gd name="connsiteX328" fmla="*/ 140817 w 1027631"/>
              <a:gd name="connsiteY328" fmla="*/ 223419 h 227991"/>
              <a:gd name="connsiteX329" fmla="*/ 138265 w 1027631"/>
              <a:gd name="connsiteY329" fmla="*/ 220256 h 227991"/>
              <a:gd name="connsiteX330" fmla="*/ 133918 w 1027631"/>
              <a:gd name="connsiteY330" fmla="*/ 219453 h 227991"/>
              <a:gd name="connsiteX331" fmla="*/ 130285 w 1027631"/>
              <a:gd name="connsiteY331" fmla="*/ 219990 h 227991"/>
              <a:gd name="connsiteX332" fmla="*/ 120722 w 1027631"/>
              <a:gd name="connsiteY332" fmla="*/ 223114 h 227991"/>
              <a:gd name="connsiteX333" fmla="*/ 119503 w 1027631"/>
              <a:gd name="connsiteY333" fmla="*/ 223152 h 227991"/>
              <a:gd name="connsiteX334" fmla="*/ 118284 w 1027631"/>
              <a:gd name="connsiteY334" fmla="*/ 223419 h 227991"/>
              <a:gd name="connsiteX335" fmla="*/ 106625 w 1027631"/>
              <a:gd name="connsiteY335" fmla="*/ 226162 h 227991"/>
              <a:gd name="connsiteX336" fmla="*/ 89937 w 1027631"/>
              <a:gd name="connsiteY336" fmla="*/ 227991 h 227991"/>
              <a:gd name="connsiteX337" fmla="*/ 88962 w 1027631"/>
              <a:gd name="connsiteY337" fmla="*/ 227695 h 227991"/>
              <a:gd name="connsiteX338" fmla="*/ 86258 w 1027631"/>
              <a:gd name="connsiteY338" fmla="*/ 227991 h 227991"/>
              <a:gd name="connsiteX339" fmla="*/ 42627 w 1027631"/>
              <a:gd name="connsiteY339" fmla="*/ 214726 h 227991"/>
              <a:gd name="connsiteX340" fmla="*/ 11729 w 1027631"/>
              <a:gd name="connsiteY340" fmla="*/ 177145 h 227991"/>
              <a:gd name="connsiteX341" fmla="*/ 0 w 1027631"/>
              <a:gd name="connsiteY341" fmla="*/ 118567 h 227991"/>
              <a:gd name="connsiteX342" fmla="*/ 13919 w 1027631"/>
              <a:gd name="connsiteY342" fmla="*/ 54503 h 227991"/>
              <a:gd name="connsiteX343" fmla="*/ 46736 w 1027631"/>
              <a:gd name="connsiteY343" fmla="*/ 14077 h 227991"/>
              <a:gd name="connsiteX344" fmla="*/ 85039 w 1027631"/>
              <a:gd name="connsiteY344" fmla="*/ 0 h 22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Lst>
            <a:rect l="l" t="t" r="r" b="b"/>
            <a:pathLst>
              <a:path w="1027631" h="227991">
                <a:moveTo>
                  <a:pt x="691111" y="96921"/>
                </a:moveTo>
                <a:lnTo>
                  <a:pt x="684602" y="97917"/>
                </a:lnTo>
                <a:cubicBezTo>
                  <a:pt x="682011" y="98806"/>
                  <a:pt x="679649" y="100305"/>
                  <a:pt x="677515" y="102413"/>
                </a:cubicBezTo>
                <a:cubicBezTo>
                  <a:pt x="674182" y="105823"/>
                  <a:pt x="671705" y="110966"/>
                  <a:pt x="670086" y="117844"/>
                </a:cubicBezTo>
                <a:cubicBezTo>
                  <a:pt x="668467" y="124721"/>
                  <a:pt x="667590" y="133903"/>
                  <a:pt x="667457" y="145390"/>
                </a:cubicBezTo>
                <a:lnTo>
                  <a:pt x="711327" y="145390"/>
                </a:lnTo>
                <a:cubicBezTo>
                  <a:pt x="711028" y="133788"/>
                  <a:pt x="710177" y="124606"/>
                  <a:pt x="708774" y="117844"/>
                </a:cubicBezTo>
                <a:cubicBezTo>
                  <a:pt x="707371" y="111081"/>
                  <a:pt x="705377" y="105937"/>
                  <a:pt x="702792" y="102413"/>
                </a:cubicBezTo>
                <a:cubicBezTo>
                  <a:pt x="701110" y="100305"/>
                  <a:pt x="699141" y="98806"/>
                  <a:pt x="696887" y="97917"/>
                </a:cubicBezTo>
                <a:close/>
                <a:moveTo>
                  <a:pt x="253719" y="96885"/>
                </a:moveTo>
                <a:lnTo>
                  <a:pt x="246642" y="97917"/>
                </a:lnTo>
                <a:cubicBezTo>
                  <a:pt x="243931" y="98806"/>
                  <a:pt x="241505" y="100305"/>
                  <a:pt x="239365" y="102413"/>
                </a:cubicBezTo>
                <a:cubicBezTo>
                  <a:pt x="235733" y="106445"/>
                  <a:pt x="233092" y="112935"/>
                  <a:pt x="231441" y="121882"/>
                </a:cubicBezTo>
                <a:cubicBezTo>
                  <a:pt x="229790" y="130829"/>
                  <a:pt x="228977" y="142729"/>
                  <a:pt x="229002" y="157582"/>
                </a:cubicBezTo>
                <a:cubicBezTo>
                  <a:pt x="228977" y="174168"/>
                  <a:pt x="229790" y="186563"/>
                  <a:pt x="231441" y="194767"/>
                </a:cubicBezTo>
                <a:cubicBezTo>
                  <a:pt x="233092" y="202972"/>
                  <a:pt x="235733" y="208966"/>
                  <a:pt x="239365" y="212751"/>
                </a:cubicBezTo>
                <a:cubicBezTo>
                  <a:pt x="241505" y="214859"/>
                  <a:pt x="243931" y="216357"/>
                  <a:pt x="246642" y="217246"/>
                </a:cubicBezTo>
                <a:lnTo>
                  <a:pt x="253719" y="218279"/>
                </a:lnTo>
                <a:lnTo>
                  <a:pt x="261099" y="217246"/>
                </a:lnTo>
                <a:cubicBezTo>
                  <a:pt x="263785" y="216357"/>
                  <a:pt x="266185" y="214859"/>
                  <a:pt x="268300" y="212751"/>
                </a:cubicBezTo>
                <a:cubicBezTo>
                  <a:pt x="271932" y="208966"/>
                  <a:pt x="274574" y="202972"/>
                  <a:pt x="276225" y="194767"/>
                </a:cubicBezTo>
                <a:cubicBezTo>
                  <a:pt x="277876" y="186563"/>
                  <a:pt x="278689" y="174168"/>
                  <a:pt x="278663" y="157582"/>
                </a:cubicBezTo>
                <a:cubicBezTo>
                  <a:pt x="278689" y="142729"/>
                  <a:pt x="277876" y="130829"/>
                  <a:pt x="276225" y="121882"/>
                </a:cubicBezTo>
                <a:cubicBezTo>
                  <a:pt x="274574" y="112935"/>
                  <a:pt x="271932" y="106445"/>
                  <a:pt x="268300" y="102413"/>
                </a:cubicBezTo>
                <a:cubicBezTo>
                  <a:pt x="266185" y="100305"/>
                  <a:pt x="263785" y="98806"/>
                  <a:pt x="261099" y="97917"/>
                </a:cubicBezTo>
                <a:close/>
                <a:moveTo>
                  <a:pt x="853973" y="89916"/>
                </a:moveTo>
                <a:lnTo>
                  <a:pt x="855341" y="90491"/>
                </a:lnTo>
                <a:lnTo>
                  <a:pt x="857652" y="89916"/>
                </a:lnTo>
                <a:cubicBezTo>
                  <a:pt x="871470" y="90031"/>
                  <a:pt x="882163" y="94526"/>
                  <a:pt x="889732" y="103404"/>
                </a:cubicBezTo>
                <a:cubicBezTo>
                  <a:pt x="897302" y="112281"/>
                  <a:pt x="901137" y="124854"/>
                  <a:pt x="901239" y="141123"/>
                </a:cubicBezTo>
                <a:lnTo>
                  <a:pt x="901239" y="215799"/>
                </a:lnTo>
                <a:lnTo>
                  <a:pt x="911885" y="215799"/>
                </a:lnTo>
                <a:lnTo>
                  <a:pt x="915564" y="215799"/>
                </a:lnTo>
                <a:cubicBezTo>
                  <a:pt x="916529" y="215849"/>
                  <a:pt x="917037" y="216357"/>
                  <a:pt x="917088" y="217323"/>
                </a:cubicBezTo>
                <a:lnTo>
                  <a:pt x="917088" y="220980"/>
                </a:lnTo>
                <a:cubicBezTo>
                  <a:pt x="917037" y="221945"/>
                  <a:pt x="916529" y="222453"/>
                  <a:pt x="915564" y="222504"/>
                </a:cubicBezTo>
                <a:lnTo>
                  <a:pt x="911885" y="222504"/>
                </a:lnTo>
                <a:lnTo>
                  <a:pt x="860395" y="222504"/>
                </a:lnTo>
                <a:lnTo>
                  <a:pt x="856716" y="222504"/>
                </a:lnTo>
                <a:cubicBezTo>
                  <a:pt x="855751" y="222453"/>
                  <a:pt x="855243" y="221945"/>
                  <a:pt x="855192" y="220980"/>
                </a:cubicBezTo>
                <a:lnTo>
                  <a:pt x="855192" y="217323"/>
                </a:lnTo>
                <a:cubicBezTo>
                  <a:pt x="855243" y="216357"/>
                  <a:pt x="855751" y="215849"/>
                  <a:pt x="856716" y="215799"/>
                </a:cubicBezTo>
                <a:lnTo>
                  <a:pt x="860395" y="215799"/>
                </a:lnTo>
                <a:lnTo>
                  <a:pt x="870737" y="215799"/>
                </a:lnTo>
                <a:lnTo>
                  <a:pt x="870737" y="125273"/>
                </a:lnTo>
                <a:cubicBezTo>
                  <a:pt x="870553" y="115411"/>
                  <a:pt x="868788" y="108160"/>
                  <a:pt x="865441" y="103518"/>
                </a:cubicBezTo>
                <a:lnTo>
                  <a:pt x="855464" y="97519"/>
                </a:lnTo>
                <a:lnTo>
                  <a:pt x="840164" y="103785"/>
                </a:lnTo>
                <a:cubicBezTo>
                  <a:pt x="835764" y="108458"/>
                  <a:pt x="832449" y="114808"/>
                  <a:pt x="830220" y="122835"/>
                </a:cubicBezTo>
                <a:lnTo>
                  <a:pt x="830220" y="215799"/>
                </a:lnTo>
                <a:lnTo>
                  <a:pt x="840562" y="215799"/>
                </a:lnTo>
                <a:lnTo>
                  <a:pt x="844241" y="215799"/>
                </a:lnTo>
                <a:cubicBezTo>
                  <a:pt x="845206" y="215849"/>
                  <a:pt x="845714" y="216357"/>
                  <a:pt x="845765" y="217323"/>
                </a:cubicBezTo>
                <a:lnTo>
                  <a:pt x="845765" y="220980"/>
                </a:lnTo>
                <a:cubicBezTo>
                  <a:pt x="845714" y="221945"/>
                  <a:pt x="845206" y="222453"/>
                  <a:pt x="844241" y="222504"/>
                </a:cubicBezTo>
                <a:lnTo>
                  <a:pt x="840562" y="222504"/>
                </a:lnTo>
                <a:lnTo>
                  <a:pt x="788463" y="222504"/>
                </a:lnTo>
                <a:lnTo>
                  <a:pt x="784784" y="222504"/>
                </a:lnTo>
                <a:cubicBezTo>
                  <a:pt x="783818" y="222453"/>
                  <a:pt x="783310" y="221945"/>
                  <a:pt x="783260" y="220980"/>
                </a:cubicBezTo>
                <a:lnTo>
                  <a:pt x="783260" y="217323"/>
                </a:lnTo>
                <a:cubicBezTo>
                  <a:pt x="783310" y="216357"/>
                  <a:pt x="783818" y="215849"/>
                  <a:pt x="784784" y="215799"/>
                </a:cubicBezTo>
                <a:lnTo>
                  <a:pt x="788463" y="215799"/>
                </a:lnTo>
                <a:lnTo>
                  <a:pt x="799414" y="215799"/>
                </a:lnTo>
                <a:lnTo>
                  <a:pt x="799414" y="99060"/>
                </a:lnTo>
                <a:lnTo>
                  <a:pt x="788463" y="99060"/>
                </a:lnTo>
                <a:lnTo>
                  <a:pt x="784784" y="99060"/>
                </a:lnTo>
                <a:cubicBezTo>
                  <a:pt x="784320" y="99048"/>
                  <a:pt x="783952" y="98921"/>
                  <a:pt x="783679" y="98679"/>
                </a:cubicBezTo>
                <a:cubicBezTo>
                  <a:pt x="783406" y="98438"/>
                  <a:pt x="783266" y="98159"/>
                  <a:pt x="783260" y="97841"/>
                </a:cubicBezTo>
                <a:lnTo>
                  <a:pt x="783260" y="94183"/>
                </a:lnTo>
                <a:cubicBezTo>
                  <a:pt x="783310" y="93218"/>
                  <a:pt x="783818" y="92710"/>
                  <a:pt x="784784" y="92659"/>
                </a:cubicBezTo>
                <a:lnTo>
                  <a:pt x="788463" y="92659"/>
                </a:lnTo>
                <a:lnTo>
                  <a:pt x="825017" y="92659"/>
                </a:lnTo>
                <a:lnTo>
                  <a:pt x="828696" y="92659"/>
                </a:lnTo>
                <a:cubicBezTo>
                  <a:pt x="829661" y="92710"/>
                  <a:pt x="830169" y="93218"/>
                  <a:pt x="830220" y="94183"/>
                </a:cubicBezTo>
                <a:lnTo>
                  <a:pt x="830220" y="102747"/>
                </a:lnTo>
                <a:lnTo>
                  <a:pt x="838657" y="93726"/>
                </a:lnTo>
                <a:cubicBezTo>
                  <a:pt x="843572" y="91123"/>
                  <a:pt x="848677" y="89853"/>
                  <a:pt x="853973" y="89916"/>
                </a:cubicBezTo>
                <a:close/>
                <a:moveTo>
                  <a:pt x="689381" y="89916"/>
                </a:moveTo>
                <a:lnTo>
                  <a:pt x="690835" y="90478"/>
                </a:lnTo>
                <a:lnTo>
                  <a:pt x="693060" y="89916"/>
                </a:lnTo>
                <a:cubicBezTo>
                  <a:pt x="704114" y="90244"/>
                  <a:pt x="713198" y="93754"/>
                  <a:pt x="720312" y="100449"/>
                </a:cubicBezTo>
                <a:cubicBezTo>
                  <a:pt x="727425" y="107143"/>
                  <a:pt x="732693" y="115057"/>
                  <a:pt x="736116" y="124189"/>
                </a:cubicBezTo>
                <a:cubicBezTo>
                  <a:pt x="739538" y="133322"/>
                  <a:pt x="741239" y="141710"/>
                  <a:pt x="741219" y="149352"/>
                </a:cubicBezTo>
                <a:cubicBezTo>
                  <a:pt x="741168" y="150927"/>
                  <a:pt x="740355" y="151740"/>
                  <a:pt x="738780" y="151791"/>
                </a:cubicBezTo>
                <a:lnTo>
                  <a:pt x="735101" y="151791"/>
                </a:lnTo>
                <a:lnTo>
                  <a:pt x="667152" y="151791"/>
                </a:lnTo>
                <a:lnTo>
                  <a:pt x="667152" y="157582"/>
                </a:lnTo>
                <a:cubicBezTo>
                  <a:pt x="667108" y="174168"/>
                  <a:pt x="667882" y="186563"/>
                  <a:pt x="669476" y="194767"/>
                </a:cubicBezTo>
                <a:cubicBezTo>
                  <a:pt x="671070" y="202972"/>
                  <a:pt x="673750" y="208966"/>
                  <a:pt x="677515" y="212751"/>
                </a:cubicBezTo>
                <a:cubicBezTo>
                  <a:pt x="679649" y="214859"/>
                  <a:pt x="682011" y="216357"/>
                  <a:pt x="684602" y="217246"/>
                </a:cubicBezTo>
                <a:lnTo>
                  <a:pt x="690624" y="218169"/>
                </a:lnTo>
                <a:lnTo>
                  <a:pt x="713346" y="211341"/>
                </a:lnTo>
                <a:cubicBezTo>
                  <a:pt x="720287" y="206674"/>
                  <a:pt x="725913" y="200540"/>
                  <a:pt x="730224" y="192939"/>
                </a:cubicBezTo>
                <a:cubicBezTo>
                  <a:pt x="730555" y="192475"/>
                  <a:pt x="730961" y="192183"/>
                  <a:pt x="731444" y="192062"/>
                </a:cubicBezTo>
                <a:cubicBezTo>
                  <a:pt x="731926" y="191942"/>
                  <a:pt x="732333" y="192031"/>
                  <a:pt x="732663" y="192329"/>
                </a:cubicBezTo>
                <a:lnTo>
                  <a:pt x="733602" y="193268"/>
                </a:lnTo>
                <a:lnTo>
                  <a:pt x="733903" y="192939"/>
                </a:lnTo>
                <a:cubicBezTo>
                  <a:pt x="734234" y="192475"/>
                  <a:pt x="734640" y="192183"/>
                  <a:pt x="735123" y="192062"/>
                </a:cubicBezTo>
                <a:cubicBezTo>
                  <a:pt x="735605" y="191942"/>
                  <a:pt x="736012" y="192031"/>
                  <a:pt x="736342" y="192329"/>
                </a:cubicBezTo>
                <a:lnTo>
                  <a:pt x="738171" y="194158"/>
                </a:lnTo>
                <a:cubicBezTo>
                  <a:pt x="738323" y="194329"/>
                  <a:pt x="738399" y="194596"/>
                  <a:pt x="738399" y="194958"/>
                </a:cubicBezTo>
                <a:cubicBezTo>
                  <a:pt x="738399" y="195320"/>
                  <a:pt x="738323" y="195663"/>
                  <a:pt x="738171" y="195987"/>
                </a:cubicBezTo>
                <a:cubicBezTo>
                  <a:pt x="733205" y="204807"/>
                  <a:pt x="726829" y="211855"/>
                  <a:pt x="719044" y="217132"/>
                </a:cubicBezTo>
                <a:cubicBezTo>
                  <a:pt x="711259" y="222409"/>
                  <a:pt x="702598" y="225114"/>
                  <a:pt x="693060" y="225247"/>
                </a:cubicBezTo>
                <a:lnTo>
                  <a:pt x="691026" y="224734"/>
                </a:lnTo>
                <a:lnTo>
                  <a:pt x="689381" y="225247"/>
                </a:lnTo>
                <a:cubicBezTo>
                  <a:pt x="673932" y="224752"/>
                  <a:pt x="661168" y="218123"/>
                  <a:pt x="651091" y="205359"/>
                </a:cubicBezTo>
                <a:cubicBezTo>
                  <a:pt x="641013" y="192596"/>
                  <a:pt x="635794" y="176670"/>
                  <a:pt x="635432" y="157582"/>
                </a:cubicBezTo>
                <a:cubicBezTo>
                  <a:pt x="635794" y="138494"/>
                  <a:pt x="641013" y="122568"/>
                  <a:pt x="651091" y="109804"/>
                </a:cubicBezTo>
                <a:cubicBezTo>
                  <a:pt x="661168" y="97041"/>
                  <a:pt x="673932" y="90412"/>
                  <a:pt x="689381" y="89916"/>
                </a:cubicBezTo>
                <a:close/>
                <a:moveTo>
                  <a:pt x="425348" y="89916"/>
                </a:moveTo>
                <a:lnTo>
                  <a:pt x="426716" y="90491"/>
                </a:lnTo>
                <a:lnTo>
                  <a:pt x="429027" y="89916"/>
                </a:lnTo>
                <a:cubicBezTo>
                  <a:pt x="442845" y="90031"/>
                  <a:pt x="453538" y="94526"/>
                  <a:pt x="461107" y="103404"/>
                </a:cubicBezTo>
                <a:cubicBezTo>
                  <a:pt x="468677" y="112281"/>
                  <a:pt x="472512" y="124854"/>
                  <a:pt x="472614" y="141123"/>
                </a:cubicBezTo>
                <a:lnTo>
                  <a:pt x="472614" y="215799"/>
                </a:lnTo>
                <a:lnTo>
                  <a:pt x="483260" y="215799"/>
                </a:lnTo>
                <a:lnTo>
                  <a:pt x="486939" y="215799"/>
                </a:lnTo>
                <a:cubicBezTo>
                  <a:pt x="487904" y="215849"/>
                  <a:pt x="488412" y="216357"/>
                  <a:pt x="488463" y="217323"/>
                </a:cubicBezTo>
                <a:lnTo>
                  <a:pt x="488463" y="220980"/>
                </a:lnTo>
                <a:cubicBezTo>
                  <a:pt x="488412" y="221945"/>
                  <a:pt x="487904" y="222453"/>
                  <a:pt x="486939" y="222504"/>
                </a:cubicBezTo>
                <a:lnTo>
                  <a:pt x="483260" y="222504"/>
                </a:lnTo>
                <a:lnTo>
                  <a:pt x="431770" y="222504"/>
                </a:lnTo>
                <a:lnTo>
                  <a:pt x="428091" y="222504"/>
                </a:lnTo>
                <a:cubicBezTo>
                  <a:pt x="427126" y="222453"/>
                  <a:pt x="426618" y="221945"/>
                  <a:pt x="426567" y="220980"/>
                </a:cubicBezTo>
                <a:lnTo>
                  <a:pt x="426567" y="217323"/>
                </a:lnTo>
                <a:cubicBezTo>
                  <a:pt x="426618" y="216357"/>
                  <a:pt x="427126" y="215849"/>
                  <a:pt x="428091" y="215799"/>
                </a:cubicBezTo>
                <a:lnTo>
                  <a:pt x="431770" y="215799"/>
                </a:lnTo>
                <a:lnTo>
                  <a:pt x="442112" y="215799"/>
                </a:lnTo>
                <a:lnTo>
                  <a:pt x="442112" y="125273"/>
                </a:lnTo>
                <a:cubicBezTo>
                  <a:pt x="441928" y="115411"/>
                  <a:pt x="440163" y="108160"/>
                  <a:pt x="436816" y="103518"/>
                </a:cubicBezTo>
                <a:lnTo>
                  <a:pt x="426839" y="97519"/>
                </a:lnTo>
                <a:lnTo>
                  <a:pt x="411539" y="103785"/>
                </a:lnTo>
                <a:cubicBezTo>
                  <a:pt x="407139" y="108458"/>
                  <a:pt x="403824" y="114808"/>
                  <a:pt x="401595" y="122835"/>
                </a:cubicBezTo>
                <a:lnTo>
                  <a:pt x="401595" y="215799"/>
                </a:lnTo>
                <a:lnTo>
                  <a:pt x="411937" y="215799"/>
                </a:lnTo>
                <a:lnTo>
                  <a:pt x="415616" y="215799"/>
                </a:lnTo>
                <a:cubicBezTo>
                  <a:pt x="416581" y="215849"/>
                  <a:pt x="417089" y="216357"/>
                  <a:pt x="417140" y="217323"/>
                </a:cubicBezTo>
                <a:lnTo>
                  <a:pt x="417140" y="220980"/>
                </a:lnTo>
                <a:cubicBezTo>
                  <a:pt x="417089" y="221945"/>
                  <a:pt x="416581" y="222453"/>
                  <a:pt x="415616" y="222504"/>
                </a:cubicBezTo>
                <a:lnTo>
                  <a:pt x="411937" y="222504"/>
                </a:lnTo>
                <a:lnTo>
                  <a:pt x="359838" y="222504"/>
                </a:lnTo>
                <a:lnTo>
                  <a:pt x="356159" y="222504"/>
                </a:lnTo>
                <a:cubicBezTo>
                  <a:pt x="355193" y="222453"/>
                  <a:pt x="354685" y="221945"/>
                  <a:pt x="354635" y="220980"/>
                </a:cubicBezTo>
                <a:lnTo>
                  <a:pt x="354635" y="217323"/>
                </a:lnTo>
                <a:cubicBezTo>
                  <a:pt x="354685" y="216357"/>
                  <a:pt x="355193" y="215849"/>
                  <a:pt x="356159" y="215799"/>
                </a:cubicBezTo>
                <a:lnTo>
                  <a:pt x="359838" y="215799"/>
                </a:lnTo>
                <a:lnTo>
                  <a:pt x="370789" y="215799"/>
                </a:lnTo>
                <a:lnTo>
                  <a:pt x="370789" y="99060"/>
                </a:lnTo>
                <a:lnTo>
                  <a:pt x="359838" y="99060"/>
                </a:lnTo>
                <a:lnTo>
                  <a:pt x="356159" y="99060"/>
                </a:lnTo>
                <a:cubicBezTo>
                  <a:pt x="355695" y="99048"/>
                  <a:pt x="355327" y="98921"/>
                  <a:pt x="355054" y="98679"/>
                </a:cubicBezTo>
                <a:cubicBezTo>
                  <a:pt x="354781" y="98438"/>
                  <a:pt x="354641" y="98159"/>
                  <a:pt x="354635" y="97841"/>
                </a:cubicBezTo>
                <a:lnTo>
                  <a:pt x="354635" y="94183"/>
                </a:lnTo>
                <a:cubicBezTo>
                  <a:pt x="354685" y="93218"/>
                  <a:pt x="355193" y="92710"/>
                  <a:pt x="356159" y="92659"/>
                </a:cubicBezTo>
                <a:lnTo>
                  <a:pt x="359838" y="92659"/>
                </a:lnTo>
                <a:lnTo>
                  <a:pt x="396392" y="92659"/>
                </a:lnTo>
                <a:lnTo>
                  <a:pt x="400071" y="92659"/>
                </a:lnTo>
                <a:cubicBezTo>
                  <a:pt x="401036" y="92710"/>
                  <a:pt x="401544" y="93218"/>
                  <a:pt x="401595" y="94183"/>
                </a:cubicBezTo>
                <a:lnTo>
                  <a:pt x="401595" y="102747"/>
                </a:lnTo>
                <a:lnTo>
                  <a:pt x="410032" y="93726"/>
                </a:lnTo>
                <a:cubicBezTo>
                  <a:pt x="414947" y="91123"/>
                  <a:pt x="420052" y="89853"/>
                  <a:pt x="425348" y="89916"/>
                </a:cubicBezTo>
                <a:close/>
                <a:moveTo>
                  <a:pt x="251841" y="89916"/>
                </a:moveTo>
                <a:lnTo>
                  <a:pt x="253690" y="90376"/>
                </a:lnTo>
                <a:lnTo>
                  <a:pt x="255520" y="89916"/>
                </a:lnTo>
                <a:cubicBezTo>
                  <a:pt x="271153" y="90412"/>
                  <a:pt x="284158" y="97041"/>
                  <a:pt x="294534" y="109804"/>
                </a:cubicBezTo>
                <a:cubicBezTo>
                  <a:pt x="304910" y="122568"/>
                  <a:pt x="310295" y="138494"/>
                  <a:pt x="310689" y="157582"/>
                </a:cubicBezTo>
                <a:cubicBezTo>
                  <a:pt x="310295" y="176670"/>
                  <a:pt x="304910" y="192596"/>
                  <a:pt x="294534" y="205359"/>
                </a:cubicBezTo>
                <a:cubicBezTo>
                  <a:pt x="284158" y="218123"/>
                  <a:pt x="271153" y="224752"/>
                  <a:pt x="255520" y="225247"/>
                </a:cubicBezTo>
                <a:lnTo>
                  <a:pt x="253690" y="224787"/>
                </a:lnTo>
                <a:lnTo>
                  <a:pt x="251841" y="225247"/>
                </a:lnTo>
                <a:cubicBezTo>
                  <a:pt x="236366" y="224752"/>
                  <a:pt x="223501" y="218123"/>
                  <a:pt x="213245" y="205359"/>
                </a:cubicBezTo>
                <a:cubicBezTo>
                  <a:pt x="202990" y="192596"/>
                  <a:pt x="197669" y="176670"/>
                  <a:pt x="197282" y="157582"/>
                </a:cubicBezTo>
                <a:cubicBezTo>
                  <a:pt x="197669" y="138494"/>
                  <a:pt x="202990" y="122568"/>
                  <a:pt x="213245" y="109804"/>
                </a:cubicBezTo>
                <a:cubicBezTo>
                  <a:pt x="223501" y="97041"/>
                  <a:pt x="236366" y="90412"/>
                  <a:pt x="251841" y="89916"/>
                </a:cubicBezTo>
                <a:close/>
                <a:moveTo>
                  <a:pt x="998182" y="42101"/>
                </a:moveTo>
                <a:cubicBezTo>
                  <a:pt x="998810" y="42310"/>
                  <a:pt x="999153" y="42806"/>
                  <a:pt x="999210" y="43587"/>
                </a:cubicBezTo>
                <a:lnTo>
                  <a:pt x="999210" y="43819"/>
                </a:lnTo>
                <a:lnTo>
                  <a:pt x="1000146" y="42672"/>
                </a:lnTo>
                <a:cubicBezTo>
                  <a:pt x="1000661" y="42082"/>
                  <a:pt x="1001232" y="41891"/>
                  <a:pt x="1001861" y="42101"/>
                </a:cubicBezTo>
                <a:cubicBezTo>
                  <a:pt x="1002489" y="42310"/>
                  <a:pt x="1002832" y="42806"/>
                  <a:pt x="1002889" y="43587"/>
                </a:cubicBezTo>
                <a:lnTo>
                  <a:pt x="1002889" y="92659"/>
                </a:lnTo>
                <a:lnTo>
                  <a:pt x="1020546" y="92659"/>
                </a:lnTo>
                <a:lnTo>
                  <a:pt x="1024225" y="92659"/>
                </a:lnTo>
                <a:cubicBezTo>
                  <a:pt x="1025191" y="92710"/>
                  <a:pt x="1025699" y="93218"/>
                  <a:pt x="1025749" y="94183"/>
                </a:cubicBezTo>
                <a:lnTo>
                  <a:pt x="1025749" y="97841"/>
                </a:lnTo>
                <a:cubicBezTo>
                  <a:pt x="1025743" y="98159"/>
                  <a:pt x="1025603" y="98438"/>
                  <a:pt x="1025330" y="98679"/>
                </a:cubicBezTo>
                <a:cubicBezTo>
                  <a:pt x="1025057" y="98921"/>
                  <a:pt x="1024689" y="99048"/>
                  <a:pt x="1024225" y="99060"/>
                </a:cubicBezTo>
                <a:lnTo>
                  <a:pt x="1020546" y="99060"/>
                </a:lnTo>
                <a:lnTo>
                  <a:pt x="1002889" y="99060"/>
                </a:lnTo>
                <a:lnTo>
                  <a:pt x="1002889" y="208179"/>
                </a:lnTo>
                <a:cubicBezTo>
                  <a:pt x="1002908" y="210604"/>
                  <a:pt x="1003404" y="212382"/>
                  <a:pt x="1004375" y="213513"/>
                </a:cubicBezTo>
                <a:lnTo>
                  <a:pt x="1006207" y="214281"/>
                </a:lnTo>
                <a:lnTo>
                  <a:pt x="1013307" y="210007"/>
                </a:lnTo>
                <a:cubicBezTo>
                  <a:pt x="1015835" y="206604"/>
                  <a:pt x="1017943" y="201829"/>
                  <a:pt x="1019632" y="195682"/>
                </a:cubicBezTo>
                <a:cubicBezTo>
                  <a:pt x="1019797" y="195206"/>
                  <a:pt x="1020076" y="194863"/>
                  <a:pt x="1020470" y="194653"/>
                </a:cubicBezTo>
                <a:cubicBezTo>
                  <a:pt x="1020864" y="194444"/>
                  <a:pt x="1021296" y="194482"/>
                  <a:pt x="1021766" y="194767"/>
                </a:cubicBezTo>
                <a:lnTo>
                  <a:pt x="1022375" y="195072"/>
                </a:lnTo>
                <a:lnTo>
                  <a:pt x="1023412" y="195559"/>
                </a:lnTo>
                <a:lnTo>
                  <a:pt x="1024149" y="194653"/>
                </a:lnTo>
                <a:cubicBezTo>
                  <a:pt x="1024543" y="194444"/>
                  <a:pt x="1024975" y="194482"/>
                  <a:pt x="1025445" y="194767"/>
                </a:cubicBezTo>
                <a:lnTo>
                  <a:pt x="1026054" y="195072"/>
                </a:lnTo>
                <a:cubicBezTo>
                  <a:pt x="1026537" y="195091"/>
                  <a:pt x="1026943" y="195282"/>
                  <a:pt x="1027273" y="195644"/>
                </a:cubicBezTo>
                <a:cubicBezTo>
                  <a:pt x="1027604" y="196006"/>
                  <a:pt x="1027705" y="196425"/>
                  <a:pt x="1027578" y="196901"/>
                </a:cubicBezTo>
                <a:cubicBezTo>
                  <a:pt x="1026251" y="205150"/>
                  <a:pt x="1023343" y="211893"/>
                  <a:pt x="1018853" y="217132"/>
                </a:cubicBezTo>
                <a:cubicBezTo>
                  <a:pt x="1014364" y="222371"/>
                  <a:pt x="1008027" y="225076"/>
                  <a:pt x="999841" y="225247"/>
                </a:cubicBezTo>
                <a:lnTo>
                  <a:pt x="997992" y="224466"/>
                </a:lnTo>
                <a:lnTo>
                  <a:pt x="996162" y="225247"/>
                </a:lnTo>
                <a:cubicBezTo>
                  <a:pt x="987958" y="225235"/>
                  <a:pt x="981888" y="222669"/>
                  <a:pt x="977951" y="217551"/>
                </a:cubicBezTo>
                <a:cubicBezTo>
                  <a:pt x="974014" y="212433"/>
                  <a:pt x="972058" y="204839"/>
                  <a:pt x="972083" y="194767"/>
                </a:cubicBezTo>
                <a:lnTo>
                  <a:pt x="972083" y="99060"/>
                </a:lnTo>
                <a:lnTo>
                  <a:pt x="957474" y="99060"/>
                </a:lnTo>
                <a:lnTo>
                  <a:pt x="953795" y="99060"/>
                </a:lnTo>
                <a:cubicBezTo>
                  <a:pt x="953332" y="99048"/>
                  <a:pt x="952963" y="98921"/>
                  <a:pt x="952690" y="98679"/>
                </a:cubicBezTo>
                <a:cubicBezTo>
                  <a:pt x="952417" y="98438"/>
                  <a:pt x="952277" y="98159"/>
                  <a:pt x="952271" y="97841"/>
                </a:cubicBezTo>
                <a:lnTo>
                  <a:pt x="952271" y="94183"/>
                </a:lnTo>
                <a:cubicBezTo>
                  <a:pt x="952322" y="93218"/>
                  <a:pt x="952830" y="92710"/>
                  <a:pt x="953795" y="92659"/>
                </a:cubicBezTo>
                <a:lnTo>
                  <a:pt x="957474" y="92659"/>
                </a:lnTo>
                <a:lnTo>
                  <a:pt x="972083" y="92659"/>
                </a:lnTo>
                <a:lnTo>
                  <a:pt x="972083" y="62789"/>
                </a:lnTo>
                <a:cubicBezTo>
                  <a:pt x="972096" y="62459"/>
                  <a:pt x="972223" y="62129"/>
                  <a:pt x="972464" y="61798"/>
                </a:cubicBezTo>
                <a:cubicBezTo>
                  <a:pt x="972706" y="61468"/>
                  <a:pt x="972985" y="61290"/>
                  <a:pt x="973302" y="61265"/>
                </a:cubicBezTo>
                <a:cubicBezTo>
                  <a:pt x="978478" y="60338"/>
                  <a:pt x="982986" y="58077"/>
                  <a:pt x="986828" y="54483"/>
                </a:cubicBezTo>
                <a:cubicBezTo>
                  <a:pt x="990670" y="50889"/>
                  <a:pt x="993883" y="46952"/>
                  <a:pt x="996467" y="42672"/>
                </a:cubicBezTo>
                <a:cubicBezTo>
                  <a:pt x="996982" y="42082"/>
                  <a:pt x="997553" y="41891"/>
                  <a:pt x="998182" y="42101"/>
                </a:cubicBezTo>
                <a:close/>
                <a:moveTo>
                  <a:pt x="569557" y="42101"/>
                </a:moveTo>
                <a:cubicBezTo>
                  <a:pt x="570185" y="42310"/>
                  <a:pt x="570528" y="42806"/>
                  <a:pt x="570585" y="43587"/>
                </a:cubicBezTo>
                <a:lnTo>
                  <a:pt x="570585" y="43819"/>
                </a:lnTo>
                <a:lnTo>
                  <a:pt x="571521" y="42672"/>
                </a:lnTo>
                <a:cubicBezTo>
                  <a:pt x="572035" y="42082"/>
                  <a:pt x="572607" y="41891"/>
                  <a:pt x="573236" y="42101"/>
                </a:cubicBezTo>
                <a:cubicBezTo>
                  <a:pt x="573864" y="42310"/>
                  <a:pt x="574207" y="42806"/>
                  <a:pt x="574264" y="43587"/>
                </a:cubicBezTo>
                <a:lnTo>
                  <a:pt x="574264" y="92659"/>
                </a:lnTo>
                <a:lnTo>
                  <a:pt x="591921" y="92659"/>
                </a:lnTo>
                <a:lnTo>
                  <a:pt x="595600" y="92659"/>
                </a:lnTo>
                <a:cubicBezTo>
                  <a:pt x="596566" y="92710"/>
                  <a:pt x="597074" y="93218"/>
                  <a:pt x="597124" y="94183"/>
                </a:cubicBezTo>
                <a:lnTo>
                  <a:pt x="597124" y="97841"/>
                </a:lnTo>
                <a:cubicBezTo>
                  <a:pt x="597118" y="98159"/>
                  <a:pt x="596978" y="98438"/>
                  <a:pt x="596705" y="98679"/>
                </a:cubicBezTo>
                <a:cubicBezTo>
                  <a:pt x="596432" y="98921"/>
                  <a:pt x="596064" y="99048"/>
                  <a:pt x="595600" y="99060"/>
                </a:cubicBezTo>
                <a:lnTo>
                  <a:pt x="591921" y="99060"/>
                </a:lnTo>
                <a:lnTo>
                  <a:pt x="574264" y="99060"/>
                </a:lnTo>
                <a:lnTo>
                  <a:pt x="574264" y="208179"/>
                </a:lnTo>
                <a:cubicBezTo>
                  <a:pt x="574283" y="210604"/>
                  <a:pt x="574779" y="212382"/>
                  <a:pt x="575750" y="213513"/>
                </a:cubicBezTo>
                <a:lnTo>
                  <a:pt x="577582" y="214281"/>
                </a:lnTo>
                <a:lnTo>
                  <a:pt x="584682" y="210007"/>
                </a:lnTo>
                <a:cubicBezTo>
                  <a:pt x="587210" y="206604"/>
                  <a:pt x="589318" y="201829"/>
                  <a:pt x="591007" y="195682"/>
                </a:cubicBezTo>
                <a:cubicBezTo>
                  <a:pt x="591172" y="195206"/>
                  <a:pt x="591451" y="194863"/>
                  <a:pt x="591845" y="194653"/>
                </a:cubicBezTo>
                <a:cubicBezTo>
                  <a:pt x="592239" y="194444"/>
                  <a:pt x="592671" y="194482"/>
                  <a:pt x="593141" y="194767"/>
                </a:cubicBezTo>
                <a:lnTo>
                  <a:pt x="593750" y="195072"/>
                </a:lnTo>
                <a:lnTo>
                  <a:pt x="594787" y="195559"/>
                </a:lnTo>
                <a:lnTo>
                  <a:pt x="595524" y="194653"/>
                </a:lnTo>
                <a:cubicBezTo>
                  <a:pt x="595918" y="194444"/>
                  <a:pt x="596350" y="194482"/>
                  <a:pt x="596820" y="194767"/>
                </a:cubicBezTo>
                <a:lnTo>
                  <a:pt x="597429" y="195072"/>
                </a:lnTo>
                <a:cubicBezTo>
                  <a:pt x="597912" y="195091"/>
                  <a:pt x="598318" y="195282"/>
                  <a:pt x="598648" y="195644"/>
                </a:cubicBezTo>
                <a:cubicBezTo>
                  <a:pt x="598979" y="196006"/>
                  <a:pt x="599080" y="196425"/>
                  <a:pt x="598953" y="196901"/>
                </a:cubicBezTo>
                <a:cubicBezTo>
                  <a:pt x="597626" y="205150"/>
                  <a:pt x="594718" y="211893"/>
                  <a:pt x="590228" y="217132"/>
                </a:cubicBezTo>
                <a:cubicBezTo>
                  <a:pt x="585739" y="222371"/>
                  <a:pt x="579401" y="225076"/>
                  <a:pt x="571216" y="225247"/>
                </a:cubicBezTo>
                <a:lnTo>
                  <a:pt x="569367" y="224466"/>
                </a:lnTo>
                <a:lnTo>
                  <a:pt x="567537" y="225247"/>
                </a:lnTo>
                <a:cubicBezTo>
                  <a:pt x="559333" y="225235"/>
                  <a:pt x="553263" y="222669"/>
                  <a:pt x="549326" y="217551"/>
                </a:cubicBezTo>
                <a:cubicBezTo>
                  <a:pt x="545389" y="212433"/>
                  <a:pt x="543433" y="204839"/>
                  <a:pt x="543458" y="194767"/>
                </a:cubicBezTo>
                <a:lnTo>
                  <a:pt x="543458" y="99060"/>
                </a:lnTo>
                <a:lnTo>
                  <a:pt x="528849" y="99060"/>
                </a:lnTo>
                <a:lnTo>
                  <a:pt x="525170" y="99060"/>
                </a:lnTo>
                <a:cubicBezTo>
                  <a:pt x="524707" y="99048"/>
                  <a:pt x="524338" y="98921"/>
                  <a:pt x="524065" y="98679"/>
                </a:cubicBezTo>
                <a:cubicBezTo>
                  <a:pt x="523792" y="98438"/>
                  <a:pt x="523653" y="98159"/>
                  <a:pt x="523646" y="97841"/>
                </a:cubicBezTo>
                <a:lnTo>
                  <a:pt x="523646" y="94183"/>
                </a:lnTo>
                <a:cubicBezTo>
                  <a:pt x="523697" y="93218"/>
                  <a:pt x="524205" y="92710"/>
                  <a:pt x="525170" y="92659"/>
                </a:cubicBezTo>
                <a:lnTo>
                  <a:pt x="528849" y="92659"/>
                </a:lnTo>
                <a:lnTo>
                  <a:pt x="543458" y="92659"/>
                </a:lnTo>
                <a:lnTo>
                  <a:pt x="543458" y="62789"/>
                </a:lnTo>
                <a:cubicBezTo>
                  <a:pt x="543471" y="62459"/>
                  <a:pt x="543598" y="62129"/>
                  <a:pt x="543839" y="61798"/>
                </a:cubicBezTo>
                <a:cubicBezTo>
                  <a:pt x="544080" y="61468"/>
                  <a:pt x="544360" y="61290"/>
                  <a:pt x="544677" y="61265"/>
                </a:cubicBezTo>
                <a:cubicBezTo>
                  <a:pt x="549853" y="60338"/>
                  <a:pt x="554361" y="58077"/>
                  <a:pt x="558203" y="54483"/>
                </a:cubicBezTo>
                <a:cubicBezTo>
                  <a:pt x="562045" y="50889"/>
                  <a:pt x="565258" y="46952"/>
                  <a:pt x="567842" y="42672"/>
                </a:cubicBezTo>
                <a:cubicBezTo>
                  <a:pt x="568356" y="42082"/>
                  <a:pt x="568928" y="41891"/>
                  <a:pt x="569557" y="42101"/>
                </a:cubicBezTo>
                <a:close/>
                <a:moveTo>
                  <a:pt x="85039" y="0"/>
                </a:moveTo>
                <a:lnTo>
                  <a:pt x="87661" y="389"/>
                </a:lnTo>
                <a:lnTo>
                  <a:pt x="88718" y="0"/>
                </a:lnTo>
                <a:cubicBezTo>
                  <a:pt x="94414" y="0"/>
                  <a:pt x="99557" y="762"/>
                  <a:pt x="104148" y="2286"/>
                </a:cubicBezTo>
                <a:cubicBezTo>
                  <a:pt x="108739" y="3810"/>
                  <a:pt x="114264" y="6096"/>
                  <a:pt x="120722" y="9144"/>
                </a:cubicBezTo>
                <a:cubicBezTo>
                  <a:pt x="124894" y="11056"/>
                  <a:pt x="127904" y="12262"/>
                  <a:pt x="129752" y="12764"/>
                </a:cubicBezTo>
                <a:lnTo>
                  <a:pt x="131236" y="13019"/>
                </a:lnTo>
                <a:lnTo>
                  <a:pt x="134302" y="12154"/>
                </a:lnTo>
                <a:cubicBezTo>
                  <a:pt x="135312" y="11335"/>
                  <a:pt x="135960" y="10230"/>
                  <a:pt x="136245" y="8839"/>
                </a:cubicBezTo>
                <a:cubicBezTo>
                  <a:pt x="136404" y="8522"/>
                  <a:pt x="136620" y="8243"/>
                  <a:pt x="136893" y="8001"/>
                </a:cubicBezTo>
                <a:cubicBezTo>
                  <a:pt x="137166" y="7760"/>
                  <a:pt x="137458" y="7633"/>
                  <a:pt x="137769" y="7620"/>
                </a:cubicBezTo>
                <a:lnTo>
                  <a:pt x="140513" y="7620"/>
                </a:lnTo>
                <a:lnTo>
                  <a:pt x="140797" y="7904"/>
                </a:lnTo>
                <a:lnTo>
                  <a:pt x="141448" y="7620"/>
                </a:lnTo>
                <a:lnTo>
                  <a:pt x="144192" y="7620"/>
                </a:lnTo>
                <a:cubicBezTo>
                  <a:pt x="145157" y="7671"/>
                  <a:pt x="145665" y="8179"/>
                  <a:pt x="145716" y="9144"/>
                </a:cubicBezTo>
                <a:lnTo>
                  <a:pt x="145716" y="71628"/>
                </a:lnTo>
                <a:cubicBezTo>
                  <a:pt x="145665" y="72593"/>
                  <a:pt x="145157" y="73101"/>
                  <a:pt x="144192" y="73152"/>
                </a:cubicBezTo>
                <a:lnTo>
                  <a:pt x="141448" y="73152"/>
                </a:lnTo>
                <a:lnTo>
                  <a:pt x="140773" y="72892"/>
                </a:lnTo>
                <a:lnTo>
                  <a:pt x="140513" y="73152"/>
                </a:lnTo>
                <a:lnTo>
                  <a:pt x="137769" y="73152"/>
                </a:lnTo>
                <a:cubicBezTo>
                  <a:pt x="137439" y="73140"/>
                  <a:pt x="137109" y="73013"/>
                  <a:pt x="136779" y="72771"/>
                </a:cubicBezTo>
                <a:cubicBezTo>
                  <a:pt x="136449" y="72530"/>
                  <a:pt x="136271" y="72251"/>
                  <a:pt x="136245" y="71933"/>
                </a:cubicBezTo>
                <a:cubicBezTo>
                  <a:pt x="135041" y="61052"/>
                  <a:pt x="132403" y="50674"/>
                  <a:pt x="128332" y="40798"/>
                </a:cubicBezTo>
                <a:cubicBezTo>
                  <a:pt x="124260" y="30922"/>
                  <a:pt x="118665" y="22825"/>
                  <a:pt x="111545" y="16505"/>
                </a:cubicBezTo>
                <a:lnTo>
                  <a:pt x="87030" y="7337"/>
                </a:lnTo>
                <a:lnTo>
                  <a:pt x="64448" y="14478"/>
                </a:lnTo>
                <a:cubicBezTo>
                  <a:pt x="59133" y="19279"/>
                  <a:pt x="55438" y="24003"/>
                  <a:pt x="53361" y="28651"/>
                </a:cubicBezTo>
                <a:lnTo>
                  <a:pt x="53666" y="28651"/>
                </a:lnTo>
                <a:cubicBezTo>
                  <a:pt x="50755" y="35067"/>
                  <a:pt x="48550" y="43301"/>
                  <a:pt x="47051" y="53352"/>
                </a:cubicBezTo>
                <a:cubicBezTo>
                  <a:pt x="45551" y="63402"/>
                  <a:pt x="44543" y="73961"/>
                  <a:pt x="44025" y="85028"/>
                </a:cubicBezTo>
                <a:cubicBezTo>
                  <a:pt x="43508" y="96095"/>
                  <a:pt x="43267" y="106360"/>
                  <a:pt x="43303" y="115824"/>
                </a:cubicBezTo>
                <a:cubicBezTo>
                  <a:pt x="43233" y="136957"/>
                  <a:pt x="43754" y="153442"/>
                  <a:pt x="44865" y="165278"/>
                </a:cubicBezTo>
                <a:cubicBezTo>
                  <a:pt x="45976" y="177114"/>
                  <a:pt x="48097" y="187351"/>
                  <a:pt x="51228" y="195987"/>
                </a:cubicBezTo>
                <a:cubicBezTo>
                  <a:pt x="54047" y="204242"/>
                  <a:pt x="58467" y="210515"/>
                  <a:pt x="64486" y="214808"/>
                </a:cubicBezTo>
                <a:lnTo>
                  <a:pt x="86509" y="220695"/>
                </a:lnTo>
                <a:lnTo>
                  <a:pt x="120243" y="207150"/>
                </a:lnTo>
                <a:cubicBezTo>
                  <a:pt x="130340" y="197504"/>
                  <a:pt x="137198" y="181591"/>
                  <a:pt x="140817" y="159411"/>
                </a:cubicBezTo>
                <a:cubicBezTo>
                  <a:pt x="140843" y="159093"/>
                  <a:pt x="141021" y="158814"/>
                  <a:pt x="141351" y="158572"/>
                </a:cubicBezTo>
                <a:cubicBezTo>
                  <a:pt x="141681" y="158331"/>
                  <a:pt x="142011" y="158204"/>
                  <a:pt x="142341" y="158191"/>
                </a:cubicBezTo>
                <a:lnTo>
                  <a:pt x="145389" y="158191"/>
                </a:lnTo>
                <a:lnTo>
                  <a:pt x="145564" y="158367"/>
                </a:lnTo>
                <a:lnTo>
                  <a:pt x="146020" y="158191"/>
                </a:lnTo>
                <a:lnTo>
                  <a:pt x="149068" y="158191"/>
                </a:lnTo>
                <a:cubicBezTo>
                  <a:pt x="150034" y="158242"/>
                  <a:pt x="150542" y="158750"/>
                  <a:pt x="150592" y="159715"/>
                </a:cubicBezTo>
                <a:lnTo>
                  <a:pt x="150592" y="223114"/>
                </a:lnTo>
                <a:cubicBezTo>
                  <a:pt x="150542" y="224079"/>
                  <a:pt x="150034" y="224587"/>
                  <a:pt x="149068" y="224638"/>
                </a:cubicBezTo>
                <a:lnTo>
                  <a:pt x="146020" y="224638"/>
                </a:lnTo>
                <a:lnTo>
                  <a:pt x="145580" y="224447"/>
                </a:lnTo>
                <a:lnTo>
                  <a:pt x="145389" y="224638"/>
                </a:lnTo>
                <a:lnTo>
                  <a:pt x="142341" y="224638"/>
                </a:lnTo>
                <a:cubicBezTo>
                  <a:pt x="142030" y="224625"/>
                  <a:pt x="141738" y="224498"/>
                  <a:pt x="141465" y="224257"/>
                </a:cubicBezTo>
                <a:cubicBezTo>
                  <a:pt x="141192" y="224016"/>
                  <a:pt x="140976" y="223736"/>
                  <a:pt x="140817" y="223419"/>
                </a:cubicBezTo>
                <a:cubicBezTo>
                  <a:pt x="140405" y="222041"/>
                  <a:pt x="139554" y="220987"/>
                  <a:pt x="138265" y="220256"/>
                </a:cubicBezTo>
                <a:lnTo>
                  <a:pt x="133918" y="219453"/>
                </a:lnTo>
                <a:lnTo>
                  <a:pt x="130285" y="219990"/>
                </a:lnTo>
                <a:cubicBezTo>
                  <a:pt x="128183" y="220574"/>
                  <a:pt x="124995" y="221615"/>
                  <a:pt x="120722" y="223114"/>
                </a:cubicBezTo>
                <a:cubicBezTo>
                  <a:pt x="120392" y="223107"/>
                  <a:pt x="119985" y="223120"/>
                  <a:pt x="119503" y="223152"/>
                </a:cubicBezTo>
                <a:cubicBezTo>
                  <a:pt x="119020" y="223184"/>
                  <a:pt x="118614" y="223273"/>
                  <a:pt x="118284" y="223419"/>
                </a:cubicBezTo>
                <a:cubicBezTo>
                  <a:pt x="115578" y="224143"/>
                  <a:pt x="111692" y="225057"/>
                  <a:pt x="106625" y="226162"/>
                </a:cubicBezTo>
                <a:cubicBezTo>
                  <a:pt x="101558" y="227267"/>
                  <a:pt x="95995" y="227876"/>
                  <a:pt x="89937" y="227991"/>
                </a:cubicBezTo>
                <a:lnTo>
                  <a:pt x="88962" y="227695"/>
                </a:lnTo>
                <a:lnTo>
                  <a:pt x="86258" y="227991"/>
                </a:lnTo>
                <a:cubicBezTo>
                  <a:pt x="70128" y="227898"/>
                  <a:pt x="55584" y="223477"/>
                  <a:pt x="42627" y="214726"/>
                </a:cubicBezTo>
                <a:cubicBezTo>
                  <a:pt x="29669" y="205975"/>
                  <a:pt x="19370" y="193449"/>
                  <a:pt x="11729" y="177145"/>
                </a:cubicBezTo>
                <a:cubicBezTo>
                  <a:pt x="4088" y="160842"/>
                  <a:pt x="178" y="141316"/>
                  <a:pt x="0" y="118567"/>
                </a:cubicBezTo>
                <a:cubicBezTo>
                  <a:pt x="372" y="93499"/>
                  <a:pt x="5012" y="72144"/>
                  <a:pt x="13919" y="54503"/>
                </a:cubicBezTo>
                <a:cubicBezTo>
                  <a:pt x="22826" y="36862"/>
                  <a:pt x="33765" y="23387"/>
                  <a:pt x="46736" y="14077"/>
                </a:cubicBezTo>
                <a:cubicBezTo>
                  <a:pt x="59707" y="4768"/>
                  <a:pt x="72474" y="76"/>
                  <a:pt x="85039"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lumMod val="50000"/>
                  <a:lumOff val="50000"/>
                </a:prstClr>
              </a:solidFill>
              <a:effectLst/>
              <a:uLnTx/>
              <a:uFillTx/>
              <a:latin typeface="造字工房朗宋（非商用）常规体" pitchFamily="50" charset="-122"/>
              <a:ea typeface="造字工房朗宋（非商用）常规体" pitchFamily="50" charset="-122"/>
              <a:cs typeface="+mn-cs"/>
            </a:endParaRPr>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6092" y="5585103"/>
            <a:ext cx="3584896" cy="1106824"/>
          </a:xfrm>
          <a:prstGeom prst="rect">
            <a:avLst/>
          </a:prstGeom>
        </p:spPr>
      </p:pic>
      <p:sp>
        <p:nvSpPr>
          <p:cNvPr id="15" name="矩形 14">
            <a:extLst>
              <a:ext uri="{FF2B5EF4-FFF2-40B4-BE49-F238E27FC236}">
                <a16:creationId xmlns:a16="http://schemas.microsoft.com/office/drawing/2014/main" xmlns="" id="{80CF73B6-F61A-4144-8C6C-BEA0BC2485BF}"/>
              </a:ext>
            </a:extLst>
          </p:cNvPr>
          <p:cNvSpPr/>
          <p:nvPr/>
        </p:nvSpPr>
        <p:spPr>
          <a:xfrm>
            <a:off x="5644373" y="1542588"/>
            <a:ext cx="6567948" cy="5386090"/>
          </a:xfrm>
          <a:prstGeom prst="rect">
            <a:avLst/>
          </a:prstGeom>
        </p:spPr>
        <p:txBody>
          <a:bodyPr wrap="square">
            <a:spAutoFit/>
          </a:bodyPr>
          <a:lstStyle/>
          <a:p>
            <a:pPr lvl="0">
              <a:lnSpc>
                <a:spcPct val="200000"/>
              </a:lnSpc>
              <a:defRPr/>
            </a:pPr>
            <a:r>
              <a:rPr lang="zh-CN" altLang="en-US" sz="2400" b="1" dirty="0" smtClean="0">
                <a:solidFill>
                  <a:schemeClr val="bg1"/>
                </a:solidFill>
                <a:latin typeface="+mn-ea"/>
              </a:rPr>
              <a:t>        一、工会常规工作</a:t>
            </a:r>
            <a:endParaRPr lang="en-US" altLang="zh-CN" sz="2400" b="1" dirty="0" smtClean="0">
              <a:solidFill>
                <a:schemeClr val="bg1"/>
              </a:solidFill>
              <a:latin typeface="+mn-ea"/>
            </a:endParaRPr>
          </a:p>
          <a:p>
            <a:pPr lvl="0">
              <a:lnSpc>
                <a:spcPct val="200000"/>
              </a:lnSpc>
              <a:defRPr/>
            </a:pPr>
            <a:r>
              <a:rPr lang="en-US" altLang="zh-CN" sz="2400" b="1" dirty="0" smtClean="0">
                <a:solidFill>
                  <a:schemeClr val="bg1"/>
                </a:solidFill>
                <a:latin typeface="+mn-ea"/>
              </a:rPr>
              <a:t>       </a:t>
            </a:r>
            <a:r>
              <a:rPr lang="en-US" altLang="zh-CN" sz="2400" b="1" dirty="0" smtClean="0">
                <a:solidFill>
                  <a:schemeClr val="bg1">
                    <a:lumMod val="65000"/>
                  </a:schemeClr>
                </a:solidFill>
                <a:latin typeface="+mn-ea"/>
              </a:rPr>
              <a:t> </a:t>
            </a:r>
            <a:r>
              <a:rPr lang="zh-CN" altLang="en-US" sz="2400" b="1" dirty="0" smtClean="0">
                <a:solidFill>
                  <a:schemeClr val="bg1">
                    <a:lumMod val="65000"/>
                  </a:schemeClr>
                </a:solidFill>
                <a:latin typeface="+mn-ea"/>
              </a:rPr>
              <a:t>二、活动有序开展，丰富职工生活</a:t>
            </a:r>
            <a:endParaRPr lang="en-US" altLang="zh-CN" sz="2400" b="1" dirty="0" smtClean="0">
              <a:solidFill>
                <a:schemeClr val="bg1">
                  <a:lumMod val="65000"/>
                </a:schemeClr>
              </a:solidFill>
              <a:latin typeface="+mn-ea"/>
            </a:endParaRPr>
          </a:p>
          <a:p>
            <a:pPr>
              <a:lnSpc>
                <a:spcPct val="200000"/>
              </a:lnSpc>
              <a:defRPr/>
            </a:pPr>
            <a:r>
              <a:rPr lang="zh-CN" altLang="en-US" sz="2400" b="1" dirty="0" smtClean="0">
                <a:solidFill>
                  <a:schemeClr val="bg1"/>
                </a:solidFill>
                <a:latin typeface="+mn-ea"/>
              </a:rPr>
              <a:t>        </a:t>
            </a:r>
            <a:r>
              <a:rPr lang="zh-CN" altLang="en-US" sz="2400" b="1" dirty="0">
                <a:solidFill>
                  <a:schemeClr val="bg1">
                    <a:lumMod val="65000"/>
                  </a:schemeClr>
                </a:solidFill>
                <a:latin typeface="+mn-ea"/>
              </a:rPr>
              <a:t>三、加强自身学习，提升综合素质</a:t>
            </a:r>
            <a:endParaRPr lang="en-US" altLang="zh-CN" sz="2400" b="1" dirty="0">
              <a:solidFill>
                <a:schemeClr val="bg1">
                  <a:lumMod val="65000"/>
                </a:schemeClr>
              </a:solidFill>
              <a:latin typeface="+mn-ea"/>
            </a:endParaRPr>
          </a:p>
          <a:p>
            <a:pPr>
              <a:lnSpc>
                <a:spcPct val="200000"/>
              </a:lnSpc>
              <a:defRPr/>
            </a:pPr>
            <a:r>
              <a:rPr lang="zh-CN" altLang="en-US" sz="2400" b="1" dirty="0">
                <a:solidFill>
                  <a:schemeClr val="bg1">
                    <a:lumMod val="65000"/>
                  </a:schemeClr>
                </a:solidFill>
                <a:latin typeface="+mn-ea"/>
              </a:rPr>
              <a:t>        四、认真履行，</a:t>
            </a:r>
            <a:r>
              <a:rPr lang="zh-CN" altLang="zh-CN" sz="2400" b="1" dirty="0">
                <a:solidFill>
                  <a:schemeClr val="bg1">
                    <a:lumMod val="65000"/>
                  </a:schemeClr>
                </a:solidFill>
                <a:latin typeface="+mn-ea"/>
              </a:rPr>
              <a:t>增强民主管理</a:t>
            </a:r>
            <a:endParaRPr lang="en-US" altLang="zh-CN" sz="2400" b="1" dirty="0">
              <a:solidFill>
                <a:schemeClr val="bg1">
                  <a:lumMod val="65000"/>
                </a:schemeClr>
              </a:solidFill>
              <a:latin typeface="+mn-ea"/>
            </a:endParaRPr>
          </a:p>
          <a:p>
            <a:pPr>
              <a:lnSpc>
                <a:spcPct val="200000"/>
              </a:lnSpc>
              <a:defRPr/>
            </a:pPr>
            <a:r>
              <a:rPr lang="zh-CN" altLang="en-US" sz="2400" b="1" dirty="0">
                <a:solidFill>
                  <a:schemeClr val="bg1">
                    <a:lumMod val="65000"/>
                  </a:schemeClr>
                </a:solidFill>
                <a:latin typeface="+mn-ea"/>
              </a:rPr>
              <a:t>        五、存在问题和不足</a:t>
            </a:r>
            <a:endParaRPr lang="en-US" altLang="zh-CN" sz="2400" b="1" dirty="0">
              <a:solidFill>
                <a:schemeClr val="bg1">
                  <a:lumMod val="65000"/>
                </a:schemeClr>
              </a:solidFill>
              <a:latin typeface="+mn-ea"/>
            </a:endParaRPr>
          </a:p>
          <a:p>
            <a:pPr>
              <a:lnSpc>
                <a:spcPct val="200000"/>
              </a:lnSpc>
              <a:defRPr/>
            </a:pPr>
            <a:r>
              <a:rPr lang="zh-CN" altLang="en-US" sz="2400" b="1" dirty="0">
                <a:solidFill>
                  <a:schemeClr val="bg1">
                    <a:lumMod val="65000"/>
                  </a:schemeClr>
                </a:solidFill>
                <a:latin typeface="+mn-ea"/>
              </a:rPr>
              <a:t>        六、计划与打算</a:t>
            </a:r>
            <a:endParaRPr lang="zh-CN" altLang="zh-CN" sz="2400" b="1" dirty="0">
              <a:solidFill>
                <a:schemeClr val="bg1">
                  <a:lumMod val="65000"/>
                </a:schemeClr>
              </a:solidFill>
              <a:latin typeface="+mn-ea"/>
            </a:endParaRPr>
          </a:p>
          <a:p>
            <a:pPr>
              <a:lnSpc>
                <a:spcPct val="200000"/>
              </a:lnSpc>
              <a:defRPr/>
            </a:pPr>
            <a:endParaRPr lang="en-US" altLang="zh-CN" sz="2800" b="1" dirty="0">
              <a:solidFill>
                <a:schemeClr val="bg1"/>
              </a:solidFill>
              <a:latin typeface="+mn-ea"/>
            </a:endParaRPr>
          </a:p>
        </p:txBody>
      </p:sp>
      <p:pic>
        <p:nvPicPr>
          <p:cNvPr id="13" name="图片 12">
            <a:extLst>
              <a:ext uri="{FF2B5EF4-FFF2-40B4-BE49-F238E27FC236}">
                <a16:creationId xmlns:a16="http://schemas.microsoft.com/office/drawing/2014/main" xmlns="" id="{2836C6D5-A384-4A12-899D-0031007FECBA}"/>
              </a:ext>
            </a:extLst>
          </p:cNvPr>
          <p:cNvPicPr>
            <a:picLocks noChangeAspect="1"/>
          </p:cNvPicPr>
          <p:nvPr/>
        </p:nvPicPr>
        <p:blipFill>
          <a:blip r:embed="rId5" cstate="print"/>
          <a:srcRect l="17016" t="36415" r="74671" b="43327"/>
          <a:stretch>
            <a:fillRect/>
          </a:stretch>
        </p:blipFill>
        <p:spPr>
          <a:xfrm>
            <a:off x="5422701" y="1812521"/>
            <a:ext cx="836576" cy="644701"/>
          </a:xfrm>
          <a:custGeom>
            <a:avLst/>
            <a:gdLst>
              <a:gd name="connsiteX0" fmla="*/ 520700 w 1384300"/>
              <a:gd name="connsiteY0" fmla="*/ 0 h 1066800"/>
              <a:gd name="connsiteX1" fmla="*/ 1270000 w 1384300"/>
              <a:gd name="connsiteY1" fmla="*/ 88900 h 1066800"/>
              <a:gd name="connsiteX2" fmla="*/ 1384300 w 1384300"/>
              <a:gd name="connsiteY2" fmla="*/ 533400 h 1066800"/>
              <a:gd name="connsiteX3" fmla="*/ 850900 w 1384300"/>
              <a:gd name="connsiteY3" fmla="*/ 1066800 h 1066800"/>
              <a:gd name="connsiteX4" fmla="*/ 0 w 1384300"/>
              <a:gd name="connsiteY4" fmla="*/ 939800 h 1066800"/>
              <a:gd name="connsiteX5" fmla="*/ 25400 w 1384300"/>
              <a:gd name="connsiteY5" fmla="*/ 3683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4300" h="1066800">
                <a:moveTo>
                  <a:pt x="520700" y="0"/>
                </a:moveTo>
                <a:lnTo>
                  <a:pt x="1270000" y="88900"/>
                </a:lnTo>
                <a:lnTo>
                  <a:pt x="1384300" y="533400"/>
                </a:lnTo>
                <a:lnTo>
                  <a:pt x="850900" y="1066800"/>
                </a:lnTo>
                <a:lnTo>
                  <a:pt x="0" y="939800"/>
                </a:lnTo>
                <a:lnTo>
                  <a:pt x="25400" y="368300"/>
                </a:lnTo>
                <a:close/>
              </a:path>
            </a:pathLst>
          </a:custGeom>
        </p:spPr>
      </p:pic>
    </p:spTree>
    <p:extLst>
      <p:ext uri="{BB962C8B-B14F-4D97-AF65-F5344CB8AC3E}">
        <p14:creationId xmlns:p14="http://schemas.microsoft.com/office/powerpoint/2010/main" val="1153336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a:extLst>
              <a:ext uri="{FF2B5EF4-FFF2-40B4-BE49-F238E27FC236}">
                <a16:creationId xmlns:a16="http://schemas.microsoft.com/office/drawing/2014/main" xmlns="" id="{BF87FAD9-E765-4841-A7D3-78A1310DBB2E}"/>
              </a:ext>
            </a:extLst>
          </p:cNvPr>
          <p:cNvCxnSpPr/>
          <p:nvPr/>
        </p:nvCxnSpPr>
        <p:spPr>
          <a:xfrm>
            <a:off x="6048728" y="1408503"/>
            <a:ext cx="0" cy="9605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圆角矩形 50">
            <a:extLst>
              <a:ext uri="{FF2B5EF4-FFF2-40B4-BE49-F238E27FC236}">
                <a16:creationId xmlns:a16="http://schemas.microsoft.com/office/drawing/2014/main" xmlns="" id="{776FCF81-E7F7-4C46-BD71-97DA6D98342F}"/>
              </a:ext>
            </a:extLst>
          </p:cNvPr>
          <p:cNvSpPr/>
          <p:nvPr/>
        </p:nvSpPr>
        <p:spPr>
          <a:xfrm>
            <a:off x="3876166" y="2832003"/>
            <a:ext cx="1433142" cy="1092874"/>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C00000"/>
                </a:solidFill>
              </a:rPr>
              <a:t>校  办</a:t>
            </a:r>
            <a:endParaRPr lang="zh-CN" altLang="en-US" sz="2400" b="1" dirty="0">
              <a:solidFill>
                <a:srgbClr val="C00000"/>
              </a:solidFill>
            </a:endParaRPr>
          </a:p>
        </p:txBody>
      </p:sp>
      <p:sp>
        <p:nvSpPr>
          <p:cNvPr id="15" name="圆角矩形 51">
            <a:extLst>
              <a:ext uri="{FF2B5EF4-FFF2-40B4-BE49-F238E27FC236}">
                <a16:creationId xmlns:a16="http://schemas.microsoft.com/office/drawing/2014/main" xmlns="" id="{EE0A26B4-2050-46CA-BE08-DF9EC5C22A50}"/>
              </a:ext>
            </a:extLst>
          </p:cNvPr>
          <p:cNvSpPr/>
          <p:nvPr/>
        </p:nvSpPr>
        <p:spPr>
          <a:xfrm>
            <a:off x="957942" y="2832002"/>
            <a:ext cx="1333016" cy="1077935"/>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52">
            <a:extLst>
              <a:ext uri="{FF2B5EF4-FFF2-40B4-BE49-F238E27FC236}">
                <a16:creationId xmlns:a16="http://schemas.microsoft.com/office/drawing/2014/main" xmlns="" id="{790C202F-93B0-4EA6-B19E-CD1917E51143}"/>
              </a:ext>
            </a:extLst>
          </p:cNvPr>
          <p:cNvSpPr/>
          <p:nvPr/>
        </p:nvSpPr>
        <p:spPr>
          <a:xfrm>
            <a:off x="6907032" y="2817064"/>
            <a:ext cx="1444542" cy="1092874"/>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53">
            <a:extLst>
              <a:ext uri="{FF2B5EF4-FFF2-40B4-BE49-F238E27FC236}">
                <a16:creationId xmlns:a16="http://schemas.microsoft.com/office/drawing/2014/main" xmlns="" id="{B3CCB070-F6D7-4038-A8D7-D2A72CCC3399}"/>
              </a:ext>
            </a:extLst>
          </p:cNvPr>
          <p:cNvSpPr/>
          <p:nvPr/>
        </p:nvSpPr>
        <p:spPr>
          <a:xfrm>
            <a:off x="9843193" y="2817064"/>
            <a:ext cx="1328732" cy="1092873"/>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a:extLst>
              <a:ext uri="{FF2B5EF4-FFF2-40B4-BE49-F238E27FC236}">
                <a16:creationId xmlns:a16="http://schemas.microsoft.com/office/drawing/2014/main" xmlns="" id="{3C6A15BB-514B-47DB-9B00-721C935A530E}"/>
              </a:ext>
            </a:extLst>
          </p:cNvPr>
          <p:cNvCxnSpPr/>
          <p:nvPr/>
        </p:nvCxnSpPr>
        <p:spPr>
          <a:xfrm>
            <a:off x="1725499" y="2369011"/>
            <a:ext cx="0" cy="44805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39B1603B-95E2-42B9-A93A-DA3674115967}"/>
              </a:ext>
            </a:extLst>
          </p:cNvPr>
          <p:cNvCxnSpPr/>
          <p:nvPr/>
        </p:nvCxnSpPr>
        <p:spPr>
          <a:xfrm flipH="1">
            <a:off x="1714324" y="2363300"/>
            <a:ext cx="8628868" cy="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xmlns="" id="{DF58FD61-7A05-4584-A469-6F48E93A9555}"/>
              </a:ext>
            </a:extLst>
          </p:cNvPr>
          <p:cNvCxnSpPr/>
          <p:nvPr/>
        </p:nvCxnSpPr>
        <p:spPr>
          <a:xfrm>
            <a:off x="4638833" y="2369011"/>
            <a:ext cx="0" cy="44805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xmlns="" id="{69EA9E31-652D-4A6D-AB5B-3C6FF130795F}"/>
              </a:ext>
            </a:extLst>
          </p:cNvPr>
          <p:cNvCxnSpPr/>
          <p:nvPr/>
        </p:nvCxnSpPr>
        <p:spPr>
          <a:xfrm>
            <a:off x="7641951" y="2369011"/>
            <a:ext cx="0" cy="44805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xmlns="" id="{7BB229D8-DEB2-4905-BA8E-AA97A79078A5}"/>
              </a:ext>
            </a:extLst>
          </p:cNvPr>
          <p:cNvCxnSpPr/>
          <p:nvPr/>
        </p:nvCxnSpPr>
        <p:spPr>
          <a:xfrm>
            <a:off x="10358142" y="2369011"/>
            <a:ext cx="0" cy="44805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圆角矩形 62">
            <a:extLst>
              <a:ext uri="{FF2B5EF4-FFF2-40B4-BE49-F238E27FC236}">
                <a16:creationId xmlns:a16="http://schemas.microsoft.com/office/drawing/2014/main" xmlns="" id="{140740D3-FCB0-4906-B510-0ECD3C12E5DB}"/>
              </a:ext>
            </a:extLst>
          </p:cNvPr>
          <p:cNvSpPr/>
          <p:nvPr/>
        </p:nvSpPr>
        <p:spPr>
          <a:xfrm>
            <a:off x="4638834" y="828033"/>
            <a:ext cx="2713366" cy="564970"/>
          </a:xfrm>
          <a:prstGeom prst="roundRect">
            <a:avLst>
              <a:gd name="adj" fmla="val 9037"/>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xmlns="" id="{76C98D1F-33F1-48B2-8CC7-C57413777FF2}"/>
              </a:ext>
            </a:extLst>
          </p:cNvPr>
          <p:cNvSpPr/>
          <p:nvPr/>
        </p:nvSpPr>
        <p:spPr>
          <a:xfrm>
            <a:off x="4705320" y="825879"/>
            <a:ext cx="2646879" cy="584775"/>
          </a:xfrm>
          <a:prstGeom prst="rect">
            <a:avLst/>
          </a:prstGeom>
        </p:spPr>
        <p:txBody>
          <a:bodyPr wrap="none">
            <a:spAutoFit/>
          </a:bodyPr>
          <a:lstStyle/>
          <a:p>
            <a:pPr algn="ctr"/>
            <a:r>
              <a:rPr lang="zh-CN" altLang="en-US" sz="3200" b="1" dirty="0" smtClean="0">
                <a:solidFill>
                  <a:schemeClr val="bg1"/>
                </a:solidFill>
              </a:rPr>
              <a:t>机关一分工会</a:t>
            </a:r>
            <a:endParaRPr lang="en-US" altLang="zh-CN" sz="3200" b="1" dirty="0">
              <a:solidFill>
                <a:schemeClr val="bg1"/>
              </a:solidFill>
            </a:endParaRPr>
          </a:p>
        </p:txBody>
      </p:sp>
      <p:sp>
        <p:nvSpPr>
          <p:cNvPr id="25" name="矩形 24">
            <a:extLst>
              <a:ext uri="{FF2B5EF4-FFF2-40B4-BE49-F238E27FC236}">
                <a16:creationId xmlns:a16="http://schemas.microsoft.com/office/drawing/2014/main" xmlns="" id="{878BA7F7-12C7-46F4-BFB9-F26E70DBE7CD}"/>
              </a:ext>
            </a:extLst>
          </p:cNvPr>
          <p:cNvSpPr/>
          <p:nvPr/>
        </p:nvSpPr>
        <p:spPr>
          <a:xfrm>
            <a:off x="1103441" y="2761544"/>
            <a:ext cx="1055096" cy="830997"/>
          </a:xfrm>
          <a:prstGeom prst="rect">
            <a:avLst/>
          </a:prstGeom>
        </p:spPr>
        <p:txBody>
          <a:bodyPr wrap="none">
            <a:spAutoFit/>
          </a:bodyPr>
          <a:lstStyle/>
          <a:p>
            <a:pPr algn="ctr"/>
            <a:endParaRPr lang="en-US" altLang="zh-CN" sz="2400" b="1" dirty="0" smtClean="0">
              <a:solidFill>
                <a:srgbClr val="C00000"/>
              </a:solidFill>
            </a:endParaRPr>
          </a:p>
          <a:p>
            <a:pPr algn="ctr"/>
            <a:r>
              <a:rPr lang="zh-CN" altLang="en-US" sz="2400" b="1" dirty="0" smtClean="0">
                <a:solidFill>
                  <a:srgbClr val="C00000"/>
                </a:solidFill>
              </a:rPr>
              <a:t>董   办</a:t>
            </a:r>
            <a:endParaRPr lang="en-US" altLang="zh-CN" sz="2400" b="1" dirty="0">
              <a:solidFill>
                <a:srgbClr val="C00000"/>
              </a:solidFill>
            </a:endParaRPr>
          </a:p>
        </p:txBody>
      </p:sp>
      <p:sp>
        <p:nvSpPr>
          <p:cNvPr id="27" name="矩形 26">
            <a:extLst>
              <a:ext uri="{FF2B5EF4-FFF2-40B4-BE49-F238E27FC236}">
                <a16:creationId xmlns:a16="http://schemas.microsoft.com/office/drawing/2014/main" xmlns="" id="{EAB0E337-D04E-4092-B103-F2EF7289902B}"/>
              </a:ext>
            </a:extLst>
          </p:cNvPr>
          <p:cNvSpPr/>
          <p:nvPr/>
        </p:nvSpPr>
        <p:spPr>
          <a:xfrm>
            <a:off x="7128140" y="3143954"/>
            <a:ext cx="1107996" cy="461665"/>
          </a:xfrm>
          <a:prstGeom prst="rect">
            <a:avLst/>
          </a:prstGeom>
        </p:spPr>
        <p:txBody>
          <a:bodyPr wrap="none">
            <a:spAutoFit/>
          </a:bodyPr>
          <a:lstStyle/>
          <a:p>
            <a:pPr algn="ctr"/>
            <a:r>
              <a:rPr lang="zh-CN" altLang="en-US" sz="2400" b="1" dirty="0" smtClean="0">
                <a:solidFill>
                  <a:srgbClr val="C00000"/>
                </a:solidFill>
              </a:rPr>
              <a:t>后保处</a:t>
            </a:r>
            <a:endParaRPr lang="en-US" altLang="zh-CN" sz="2400" b="1" dirty="0">
              <a:solidFill>
                <a:srgbClr val="C00000"/>
              </a:solidFill>
            </a:endParaRPr>
          </a:p>
        </p:txBody>
      </p:sp>
      <p:sp>
        <p:nvSpPr>
          <p:cNvPr id="28" name="矩形 27">
            <a:extLst>
              <a:ext uri="{FF2B5EF4-FFF2-40B4-BE49-F238E27FC236}">
                <a16:creationId xmlns:a16="http://schemas.microsoft.com/office/drawing/2014/main" xmlns="" id="{B5B3A433-44F0-4E01-BC07-3E5A608AF81B}"/>
              </a:ext>
            </a:extLst>
          </p:cNvPr>
          <p:cNvSpPr/>
          <p:nvPr/>
        </p:nvSpPr>
        <p:spPr>
          <a:xfrm>
            <a:off x="9949298" y="3143954"/>
            <a:ext cx="970137" cy="461665"/>
          </a:xfrm>
          <a:prstGeom prst="rect">
            <a:avLst/>
          </a:prstGeom>
        </p:spPr>
        <p:txBody>
          <a:bodyPr wrap="none">
            <a:spAutoFit/>
          </a:bodyPr>
          <a:lstStyle/>
          <a:p>
            <a:pPr algn="ctr"/>
            <a:r>
              <a:rPr lang="zh-CN" altLang="en-US" sz="2400" b="1" dirty="0" smtClean="0">
                <a:solidFill>
                  <a:srgbClr val="C00000"/>
                </a:solidFill>
              </a:rPr>
              <a:t>车  队</a:t>
            </a:r>
            <a:endParaRPr lang="en-US" altLang="zh-CN" sz="2400" b="1" dirty="0">
              <a:solidFill>
                <a:srgbClr val="C00000"/>
              </a:solidFill>
            </a:endParaRPr>
          </a:p>
        </p:txBody>
      </p:sp>
      <p:sp>
        <p:nvSpPr>
          <p:cNvPr id="2" name="AutoShape 2">
            <a:extLst>
              <a:ext uri="{FF2B5EF4-FFF2-40B4-BE49-F238E27FC236}">
                <a16:creationId xmlns:a16="http://schemas.microsoft.com/office/drawing/2014/main" xmlns="" id="{9FE3E0A5-4996-4ECC-A73B-311D6595CC34}"/>
              </a:ext>
            </a:extLst>
          </p:cNvPr>
          <p:cNvSpPr>
            <a:spLocks noChangeAspect="1" noChangeArrowheads="1"/>
          </p:cNvSpPr>
          <p:nvPr/>
        </p:nvSpPr>
        <p:spPr bwMode="auto">
          <a:xfrm>
            <a:off x="3238500" y="1524000"/>
            <a:ext cx="5715000" cy="3810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矩形 29">
            <a:extLst>
              <a:ext uri="{FF2B5EF4-FFF2-40B4-BE49-F238E27FC236}">
                <a16:creationId xmlns:a16="http://schemas.microsoft.com/office/drawing/2014/main" xmlns="" id="{34F825D0-2CD2-4EFE-A23A-108842FCB66B}"/>
              </a:ext>
            </a:extLst>
          </p:cNvPr>
          <p:cNvSpPr/>
          <p:nvPr/>
        </p:nvSpPr>
        <p:spPr>
          <a:xfrm>
            <a:off x="7502518" y="4214086"/>
            <a:ext cx="2823484" cy="1815882"/>
          </a:xfrm>
          <a:prstGeom prst="rect">
            <a:avLst/>
          </a:prstGeom>
        </p:spPr>
        <p:txBody>
          <a:bodyPr wrap="square">
            <a:spAutoFit/>
          </a:bodyPr>
          <a:lstStyle/>
          <a:p>
            <a:pPr algn="ctr"/>
            <a:r>
              <a:rPr lang="zh-CN" altLang="en-US" sz="2800" dirty="0">
                <a:solidFill>
                  <a:schemeClr val="bg1"/>
                </a:solidFill>
              </a:rPr>
              <a:t>雇员人身</a:t>
            </a:r>
            <a:endParaRPr lang="en-US" altLang="zh-CN" sz="2800" dirty="0">
              <a:solidFill>
                <a:schemeClr val="bg1"/>
              </a:solidFill>
            </a:endParaRPr>
          </a:p>
          <a:p>
            <a:pPr algn="ctr"/>
            <a:r>
              <a:rPr lang="zh-CN" altLang="en-US" sz="2800" dirty="0">
                <a:solidFill>
                  <a:schemeClr val="bg1"/>
                </a:solidFill>
              </a:rPr>
              <a:t>损害赔偿</a:t>
            </a:r>
            <a:endParaRPr lang="en-US" altLang="zh-CN" sz="2800" dirty="0">
              <a:solidFill>
                <a:schemeClr val="bg1"/>
              </a:solidFill>
            </a:endParaRPr>
          </a:p>
          <a:p>
            <a:pPr algn="ctr"/>
            <a:r>
              <a:rPr lang="zh-CN" altLang="en-US" sz="2800" dirty="0">
                <a:solidFill>
                  <a:schemeClr val="bg1"/>
                </a:solidFill>
              </a:rPr>
              <a:t>相关法律</a:t>
            </a:r>
            <a:endParaRPr lang="en-US" altLang="zh-CN" sz="2800" dirty="0">
              <a:solidFill>
                <a:schemeClr val="bg1"/>
              </a:solidFill>
            </a:endParaRPr>
          </a:p>
          <a:p>
            <a:pPr algn="ctr"/>
            <a:r>
              <a:rPr lang="zh-CN" altLang="en-US" sz="2800" dirty="0">
                <a:solidFill>
                  <a:schemeClr val="bg1"/>
                </a:solidFill>
              </a:rPr>
              <a:t>常识讲座</a:t>
            </a:r>
          </a:p>
        </p:txBody>
      </p:sp>
      <p:cxnSp>
        <p:nvCxnSpPr>
          <p:cNvPr id="32" name="直接连接符 31">
            <a:extLst>
              <a:ext uri="{FF2B5EF4-FFF2-40B4-BE49-F238E27FC236}">
                <a16:creationId xmlns:a16="http://schemas.microsoft.com/office/drawing/2014/main" xmlns="" id="{DF58FD61-7A05-4584-A469-6F48E93A9555}"/>
              </a:ext>
            </a:extLst>
          </p:cNvPr>
          <p:cNvCxnSpPr/>
          <p:nvPr/>
        </p:nvCxnSpPr>
        <p:spPr>
          <a:xfrm>
            <a:off x="3070717" y="2369011"/>
            <a:ext cx="0" cy="44805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圆角矩形 50">
            <a:extLst>
              <a:ext uri="{FF2B5EF4-FFF2-40B4-BE49-F238E27FC236}">
                <a16:creationId xmlns:a16="http://schemas.microsoft.com/office/drawing/2014/main" xmlns="" id="{776FCF81-E7F7-4C46-BD71-97DA6D98342F}"/>
              </a:ext>
            </a:extLst>
          </p:cNvPr>
          <p:cNvSpPr/>
          <p:nvPr/>
        </p:nvSpPr>
        <p:spPr>
          <a:xfrm>
            <a:off x="2366991" y="2817064"/>
            <a:ext cx="1433142" cy="1122753"/>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C00000"/>
                </a:solidFill>
              </a:rPr>
              <a:t>校领导</a:t>
            </a:r>
          </a:p>
        </p:txBody>
      </p:sp>
      <p:cxnSp>
        <p:nvCxnSpPr>
          <p:cNvPr id="34" name="直接连接符 33">
            <a:extLst>
              <a:ext uri="{FF2B5EF4-FFF2-40B4-BE49-F238E27FC236}">
                <a16:creationId xmlns:a16="http://schemas.microsoft.com/office/drawing/2014/main" xmlns="" id="{DF58FD61-7A05-4584-A469-6F48E93A9555}"/>
              </a:ext>
            </a:extLst>
          </p:cNvPr>
          <p:cNvCxnSpPr/>
          <p:nvPr/>
        </p:nvCxnSpPr>
        <p:spPr>
          <a:xfrm>
            <a:off x="6048728" y="2369011"/>
            <a:ext cx="0" cy="44805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圆角矩形 50">
            <a:extLst>
              <a:ext uri="{FF2B5EF4-FFF2-40B4-BE49-F238E27FC236}">
                <a16:creationId xmlns:a16="http://schemas.microsoft.com/office/drawing/2014/main" xmlns="" id="{776FCF81-E7F7-4C46-BD71-97DA6D98342F}"/>
              </a:ext>
            </a:extLst>
          </p:cNvPr>
          <p:cNvSpPr/>
          <p:nvPr/>
        </p:nvSpPr>
        <p:spPr>
          <a:xfrm>
            <a:off x="5394255" y="2817063"/>
            <a:ext cx="1433142" cy="1092874"/>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C00000"/>
                </a:solidFill>
              </a:rPr>
              <a:t>宣传部</a:t>
            </a:r>
          </a:p>
        </p:txBody>
      </p:sp>
      <p:cxnSp>
        <p:nvCxnSpPr>
          <p:cNvPr id="36" name="直接连接符 35">
            <a:extLst>
              <a:ext uri="{FF2B5EF4-FFF2-40B4-BE49-F238E27FC236}">
                <a16:creationId xmlns:a16="http://schemas.microsoft.com/office/drawing/2014/main" xmlns="" id="{69EA9E31-652D-4A6D-AB5B-3C6FF130795F}"/>
              </a:ext>
            </a:extLst>
          </p:cNvPr>
          <p:cNvCxnSpPr/>
          <p:nvPr/>
        </p:nvCxnSpPr>
        <p:spPr>
          <a:xfrm>
            <a:off x="9097383" y="2363300"/>
            <a:ext cx="0" cy="44805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圆角矩形 52">
            <a:extLst>
              <a:ext uri="{FF2B5EF4-FFF2-40B4-BE49-F238E27FC236}">
                <a16:creationId xmlns:a16="http://schemas.microsoft.com/office/drawing/2014/main" xmlns="" id="{790C202F-93B0-4EA6-B19E-CD1917E51143}"/>
              </a:ext>
            </a:extLst>
          </p:cNvPr>
          <p:cNvSpPr/>
          <p:nvPr/>
        </p:nvSpPr>
        <p:spPr>
          <a:xfrm>
            <a:off x="8438551" y="2817063"/>
            <a:ext cx="1317665" cy="1092874"/>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C00000"/>
                </a:solidFill>
              </a:rPr>
              <a:t>医务室</a:t>
            </a:r>
            <a:endParaRPr lang="zh-CN" altLang="en-US" sz="2400" b="1" dirty="0">
              <a:solidFill>
                <a:srgbClr val="C00000"/>
              </a:solidFill>
            </a:endParaRPr>
          </a:p>
        </p:txBody>
      </p:sp>
      <p:sp>
        <p:nvSpPr>
          <p:cNvPr id="5" name="文本框 4"/>
          <p:cNvSpPr txBox="1"/>
          <p:nvPr/>
        </p:nvSpPr>
        <p:spPr>
          <a:xfrm>
            <a:off x="774915" y="4587498"/>
            <a:ext cx="10397010" cy="2657138"/>
          </a:xfrm>
          <a:prstGeom prst="rect">
            <a:avLst/>
          </a:prstGeom>
          <a:noFill/>
        </p:spPr>
        <p:txBody>
          <a:bodyPr wrap="square" rtlCol="0">
            <a:spAutoFit/>
          </a:bodyPr>
          <a:lstStyle/>
          <a:p>
            <a:pPr>
              <a:lnSpc>
                <a:spcPts val="5000"/>
              </a:lnSpc>
            </a:pPr>
            <a:r>
              <a:rPr lang="zh-CN" altLang="zh-CN" sz="2400" b="1" dirty="0">
                <a:solidFill>
                  <a:srgbClr val="C00000"/>
                </a:solidFill>
              </a:rPr>
              <a:t>机关一目前有教职工</a:t>
            </a:r>
            <a:r>
              <a:rPr lang="en-US" altLang="zh-CN" sz="2400" b="1" dirty="0" smtClean="0">
                <a:solidFill>
                  <a:srgbClr val="C00000"/>
                </a:solidFill>
              </a:rPr>
              <a:t>52</a:t>
            </a:r>
            <a:r>
              <a:rPr lang="zh-CN" altLang="zh-CN" sz="2400" b="1" dirty="0" smtClean="0">
                <a:solidFill>
                  <a:srgbClr val="C00000"/>
                </a:solidFill>
              </a:rPr>
              <a:t>人</a:t>
            </a:r>
            <a:r>
              <a:rPr lang="zh-CN" altLang="en-US" sz="2400" b="1" dirty="0" smtClean="0">
                <a:solidFill>
                  <a:srgbClr val="C00000"/>
                </a:solidFill>
              </a:rPr>
              <a:t>，涉及部门多，</a:t>
            </a:r>
            <a:r>
              <a:rPr lang="zh-CN" altLang="zh-CN" sz="2400" b="1" dirty="0">
                <a:solidFill>
                  <a:srgbClr val="C00000"/>
                </a:solidFill>
              </a:rPr>
              <a:t>由于人员涉及部门多，相关通知、发放物品、集结活动等有一定的难度，我工会在较好完成校工会布置的常规基础上，有能力解决相关活动参与度不足的情况，完成</a:t>
            </a:r>
            <a:r>
              <a:rPr lang="zh-CN" altLang="zh-CN" sz="2400" b="1" dirty="0" smtClean="0">
                <a:solidFill>
                  <a:srgbClr val="C00000"/>
                </a:solidFill>
              </a:rPr>
              <a:t>本年度</a:t>
            </a:r>
            <a:r>
              <a:rPr lang="zh-CN" altLang="en-US" sz="2400" b="1" dirty="0" smtClean="0">
                <a:solidFill>
                  <a:srgbClr val="C00000"/>
                </a:solidFill>
              </a:rPr>
              <a:t>工会工作 </a:t>
            </a:r>
            <a:endParaRPr lang="zh-CN" altLang="en-US" sz="6000" dirty="0"/>
          </a:p>
          <a:p>
            <a:pPr>
              <a:lnSpc>
                <a:spcPts val="5000"/>
              </a:lnSpc>
            </a:pPr>
            <a:endParaRPr lang="zh-CN" altLang="en-US" sz="2400" b="1" dirty="0">
              <a:solidFill>
                <a:srgbClr val="C00000"/>
              </a:solidFill>
            </a:endParaRPr>
          </a:p>
        </p:txBody>
      </p:sp>
      <p:sp>
        <p:nvSpPr>
          <p:cNvPr id="6" name="下箭头 5"/>
          <p:cNvSpPr/>
          <p:nvPr/>
        </p:nvSpPr>
        <p:spPr>
          <a:xfrm>
            <a:off x="10434366" y="6134134"/>
            <a:ext cx="447098" cy="4018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271428277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a:extLst>
              <a:ext uri="{FF2B5EF4-FFF2-40B4-BE49-F238E27FC236}">
                <a16:creationId xmlns:a16="http://schemas.microsoft.com/office/drawing/2014/main" xmlns="" id="{3B75BE3A-AA1A-4363-8F96-22B12EBFCAA8}"/>
              </a:ext>
            </a:extLst>
          </p:cNvPr>
          <p:cNvSpPr/>
          <p:nvPr/>
        </p:nvSpPr>
        <p:spPr>
          <a:xfrm>
            <a:off x="4433886" y="1682233"/>
            <a:ext cx="3495734" cy="4791944"/>
          </a:xfrm>
          <a:prstGeom prst="rect">
            <a:avLst/>
          </a:prstGeom>
          <a:noFill/>
          <a:ln>
            <a:solidFill>
              <a:srgbClr val="B41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7" name="矩形 36">
            <a:extLst>
              <a:ext uri="{FF2B5EF4-FFF2-40B4-BE49-F238E27FC236}">
                <a16:creationId xmlns:a16="http://schemas.microsoft.com/office/drawing/2014/main" xmlns="" id="{139FB738-D8D6-4F62-B4FE-3114AAF424CE}"/>
              </a:ext>
            </a:extLst>
          </p:cNvPr>
          <p:cNvSpPr/>
          <p:nvPr/>
        </p:nvSpPr>
        <p:spPr>
          <a:xfrm>
            <a:off x="5166092" y="1485132"/>
            <a:ext cx="2031326" cy="461665"/>
          </a:xfrm>
          <a:prstGeom prst="rect">
            <a:avLst/>
          </a:prstGeom>
          <a:gradFill>
            <a:gsLst>
              <a:gs pos="0">
                <a:srgbClr val="9E0000"/>
              </a:gs>
              <a:gs pos="51000">
                <a:srgbClr val="EC291A"/>
              </a:gs>
            </a:gsLst>
            <a:lin ang="2700000" scaled="0"/>
          </a:gradFill>
        </p:spPr>
        <p:txBody>
          <a:bodyPr wrap="none">
            <a:spAutoFit/>
          </a:bodyPr>
          <a:lstStyle/>
          <a:p>
            <a:pPr algn="ctr"/>
            <a:r>
              <a:rPr lang="zh-CN" altLang="en-US" sz="2400" b="1" dirty="0" smtClean="0">
                <a:solidFill>
                  <a:schemeClr val="bg1"/>
                </a:solidFill>
                <a:latin typeface="微软雅黑" panose="020B0503020204020204" charset="-122"/>
                <a:ea typeface="微软雅黑" panose="020B0503020204020204" charset="-122"/>
              </a:rPr>
              <a:t>中秋礼品发放</a:t>
            </a:r>
            <a:endParaRPr lang="zh-CN" altLang="en-US" sz="2400" b="1" dirty="0">
              <a:solidFill>
                <a:schemeClr val="bg1"/>
              </a:solidFill>
              <a:latin typeface="微软雅黑" panose="020B0503020204020204" charset="-122"/>
              <a:ea typeface="微软雅黑" panose="020B0503020204020204" charset="-122"/>
            </a:endParaRPr>
          </a:p>
        </p:txBody>
      </p:sp>
      <p:sp>
        <p:nvSpPr>
          <p:cNvPr id="33" name="矩形 32">
            <a:extLst>
              <a:ext uri="{FF2B5EF4-FFF2-40B4-BE49-F238E27FC236}">
                <a16:creationId xmlns:a16="http://schemas.microsoft.com/office/drawing/2014/main" xmlns="" id="{2A7A2B48-2544-4840-B19B-8F4222F50994}"/>
              </a:ext>
            </a:extLst>
          </p:cNvPr>
          <p:cNvSpPr/>
          <p:nvPr/>
        </p:nvSpPr>
        <p:spPr>
          <a:xfrm>
            <a:off x="586646" y="1682232"/>
            <a:ext cx="3495734" cy="4791946"/>
          </a:xfrm>
          <a:prstGeom prst="rect">
            <a:avLst/>
          </a:prstGeom>
          <a:noFill/>
          <a:ln>
            <a:solidFill>
              <a:srgbClr val="B41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4" name="矩形 33">
            <a:extLst>
              <a:ext uri="{FF2B5EF4-FFF2-40B4-BE49-F238E27FC236}">
                <a16:creationId xmlns:a16="http://schemas.microsoft.com/office/drawing/2014/main" xmlns="" id="{ACD6515F-52C8-486C-8A7F-BA93F2E340B6}"/>
              </a:ext>
            </a:extLst>
          </p:cNvPr>
          <p:cNvSpPr/>
          <p:nvPr/>
        </p:nvSpPr>
        <p:spPr>
          <a:xfrm>
            <a:off x="1481820" y="1475279"/>
            <a:ext cx="1723549" cy="461665"/>
          </a:xfrm>
          <a:prstGeom prst="rect">
            <a:avLst/>
          </a:prstGeom>
          <a:gradFill>
            <a:gsLst>
              <a:gs pos="0">
                <a:srgbClr val="9E0000"/>
              </a:gs>
              <a:gs pos="51000">
                <a:srgbClr val="EC291A"/>
              </a:gs>
            </a:gsLst>
            <a:lin ang="2700000" scaled="0"/>
          </a:gradFill>
        </p:spPr>
        <p:txBody>
          <a:bodyPr wrap="none">
            <a:spAutoFit/>
          </a:bodyPr>
          <a:lstStyle/>
          <a:p>
            <a:pPr lvl="0" algn="ctr"/>
            <a:r>
              <a:rPr lang="zh-CN" altLang="en-US" sz="2400" b="1" dirty="0" smtClean="0">
                <a:solidFill>
                  <a:schemeClr val="bg1"/>
                </a:solidFill>
                <a:latin typeface="微软雅黑" panose="020B0503020204020204" charset="-122"/>
                <a:ea typeface="微软雅黑" panose="020B0503020204020204" charset="-122"/>
              </a:rPr>
              <a:t>生日券发放</a:t>
            </a:r>
            <a:endParaRPr lang="zh-CN" altLang="en-US" sz="2400" b="1" dirty="0">
              <a:solidFill>
                <a:schemeClr val="bg1"/>
              </a:solidFill>
              <a:latin typeface="微软雅黑" panose="020B0503020204020204" charset="-122"/>
              <a:ea typeface="微软雅黑" panose="020B0503020204020204" charset="-122"/>
            </a:endParaRPr>
          </a:p>
        </p:txBody>
      </p:sp>
      <p:sp>
        <p:nvSpPr>
          <p:cNvPr id="41" name="矩形 40">
            <a:extLst>
              <a:ext uri="{FF2B5EF4-FFF2-40B4-BE49-F238E27FC236}">
                <a16:creationId xmlns:a16="http://schemas.microsoft.com/office/drawing/2014/main" xmlns="" id="{CBCC7A42-F71B-4CBF-BEDA-EFA69D4DA669}"/>
              </a:ext>
            </a:extLst>
          </p:cNvPr>
          <p:cNvSpPr/>
          <p:nvPr/>
        </p:nvSpPr>
        <p:spPr>
          <a:xfrm>
            <a:off x="8273652" y="1682231"/>
            <a:ext cx="3339364" cy="4800325"/>
          </a:xfrm>
          <a:prstGeom prst="rect">
            <a:avLst/>
          </a:prstGeom>
          <a:noFill/>
          <a:ln>
            <a:solidFill>
              <a:srgbClr val="B41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2" name="矩形 41">
            <a:extLst>
              <a:ext uri="{FF2B5EF4-FFF2-40B4-BE49-F238E27FC236}">
                <a16:creationId xmlns:a16="http://schemas.microsoft.com/office/drawing/2014/main" xmlns="" id="{47DB58A4-3EBD-42FA-8395-6A8CE4B73236}"/>
              </a:ext>
            </a:extLst>
          </p:cNvPr>
          <p:cNvSpPr/>
          <p:nvPr/>
        </p:nvSpPr>
        <p:spPr>
          <a:xfrm>
            <a:off x="8927674" y="1475279"/>
            <a:ext cx="2031326" cy="461665"/>
          </a:xfrm>
          <a:prstGeom prst="rect">
            <a:avLst/>
          </a:prstGeom>
          <a:gradFill>
            <a:gsLst>
              <a:gs pos="0">
                <a:srgbClr val="9E0000"/>
              </a:gs>
              <a:gs pos="51000">
                <a:srgbClr val="EC291A"/>
              </a:gs>
            </a:gsLst>
            <a:lin ang="2700000" scaled="0"/>
          </a:gradFill>
        </p:spPr>
        <p:txBody>
          <a:bodyPr wrap="none">
            <a:spAutoFit/>
          </a:bodyPr>
          <a:lstStyle/>
          <a:p>
            <a:pPr algn="ctr"/>
            <a:r>
              <a:rPr lang="zh-CN" altLang="en-US" sz="2400" b="1" dirty="0" smtClean="0">
                <a:solidFill>
                  <a:schemeClr val="bg1"/>
                </a:solidFill>
                <a:latin typeface="微软雅黑" panose="020B0503020204020204" charset="-122"/>
                <a:ea typeface="微软雅黑" panose="020B0503020204020204" charset="-122"/>
              </a:rPr>
              <a:t>端午礼品发放</a:t>
            </a:r>
            <a:endParaRPr lang="zh-CN" altLang="en-US" sz="2400" b="1" dirty="0">
              <a:solidFill>
                <a:schemeClr val="bg1"/>
              </a:solidFill>
              <a:latin typeface="微软雅黑" panose="020B0503020204020204" charset="-122"/>
              <a:ea typeface="微软雅黑" panose="020B0503020204020204" charset="-122"/>
            </a:endParaRPr>
          </a:p>
        </p:txBody>
      </p:sp>
      <p:sp>
        <p:nvSpPr>
          <p:cNvPr id="3" name="矩形: 圆角 2">
            <a:extLst>
              <a:ext uri="{FF2B5EF4-FFF2-40B4-BE49-F238E27FC236}">
                <a16:creationId xmlns:a16="http://schemas.microsoft.com/office/drawing/2014/main" xmlns="" id="{5D058855-999E-4460-9E80-E1E6C457A77C}"/>
              </a:ext>
            </a:extLst>
          </p:cNvPr>
          <p:cNvSpPr/>
          <p:nvPr/>
        </p:nvSpPr>
        <p:spPr>
          <a:xfrm>
            <a:off x="2004433" y="6403550"/>
            <a:ext cx="650150" cy="14125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圆角 26">
            <a:extLst>
              <a:ext uri="{FF2B5EF4-FFF2-40B4-BE49-F238E27FC236}">
                <a16:creationId xmlns:a16="http://schemas.microsoft.com/office/drawing/2014/main" xmlns="" id="{81D4749A-7C1C-4FFF-AF07-5F4DEE3F83F2}"/>
              </a:ext>
            </a:extLst>
          </p:cNvPr>
          <p:cNvSpPr/>
          <p:nvPr/>
        </p:nvSpPr>
        <p:spPr>
          <a:xfrm>
            <a:off x="5842363" y="6403550"/>
            <a:ext cx="650150" cy="14125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圆角 47">
            <a:extLst>
              <a:ext uri="{FF2B5EF4-FFF2-40B4-BE49-F238E27FC236}">
                <a16:creationId xmlns:a16="http://schemas.microsoft.com/office/drawing/2014/main" xmlns="" id="{B573C074-7D5D-4C51-AA9C-1F5CDE315792}"/>
              </a:ext>
            </a:extLst>
          </p:cNvPr>
          <p:cNvSpPr/>
          <p:nvPr/>
        </p:nvSpPr>
        <p:spPr>
          <a:xfrm>
            <a:off x="9772549" y="6403550"/>
            <a:ext cx="650150" cy="14125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832" y="2393519"/>
            <a:ext cx="3296652" cy="3939405"/>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6392" y="2393519"/>
            <a:ext cx="3101734" cy="3939405"/>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5905" y="2393519"/>
            <a:ext cx="3308683" cy="3939404"/>
          </a:xfrm>
          <a:prstGeom prst="rect">
            <a:avLst/>
          </a:prstGeom>
        </p:spPr>
      </p:pic>
    </p:spTree>
    <p:extLst>
      <p:ext uri="{BB962C8B-B14F-4D97-AF65-F5344CB8AC3E}">
        <p14:creationId xmlns:p14="http://schemas.microsoft.com/office/powerpoint/2010/main" val="217931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a:extLst>
              <a:ext uri="{FF2B5EF4-FFF2-40B4-BE49-F238E27FC236}">
                <a16:creationId xmlns:a16="http://schemas.microsoft.com/office/drawing/2014/main" xmlns="" id="{3B75BE3A-AA1A-4363-8F96-22B12EBFCAA8}"/>
              </a:ext>
            </a:extLst>
          </p:cNvPr>
          <p:cNvSpPr/>
          <p:nvPr/>
        </p:nvSpPr>
        <p:spPr>
          <a:xfrm>
            <a:off x="4433886" y="1682233"/>
            <a:ext cx="3495734" cy="4791944"/>
          </a:xfrm>
          <a:prstGeom prst="rect">
            <a:avLst/>
          </a:prstGeom>
          <a:noFill/>
          <a:ln>
            <a:solidFill>
              <a:srgbClr val="B41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7" name="矩形 36">
            <a:extLst>
              <a:ext uri="{FF2B5EF4-FFF2-40B4-BE49-F238E27FC236}">
                <a16:creationId xmlns:a16="http://schemas.microsoft.com/office/drawing/2014/main" xmlns="" id="{139FB738-D8D6-4F62-B4FE-3114AAF424CE}"/>
              </a:ext>
            </a:extLst>
          </p:cNvPr>
          <p:cNvSpPr/>
          <p:nvPr/>
        </p:nvSpPr>
        <p:spPr>
          <a:xfrm>
            <a:off x="5473869" y="1485132"/>
            <a:ext cx="1415773" cy="461665"/>
          </a:xfrm>
          <a:prstGeom prst="rect">
            <a:avLst/>
          </a:prstGeom>
          <a:gradFill>
            <a:gsLst>
              <a:gs pos="0">
                <a:srgbClr val="9E0000"/>
              </a:gs>
              <a:gs pos="51000">
                <a:srgbClr val="EC291A"/>
              </a:gs>
            </a:gsLst>
            <a:lin ang="2700000" scaled="0"/>
          </a:gradFill>
        </p:spPr>
        <p:txBody>
          <a:bodyPr wrap="none">
            <a:spAutoFit/>
          </a:bodyPr>
          <a:lstStyle/>
          <a:p>
            <a:pPr algn="ctr"/>
            <a:r>
              <a:rPr lang="zh-CN" altLang="en-US" sz="2400" b="1" dirty="0" smtClean="0">
                <a:solidFill>
                  <a:schemeClr val="bg1"/>
                </a:solidFill>
                <a:latin typeface="微软雅黑" panose="020B0503020204020204" charset="-122"/>
                <a:ea typeface="微软雅黑" panose="020B0503020204020204" charset="-122"/>
              </a:rPr>
              <a:t>保险理赔</a:t>
            </a:r>
            <a:endParaRPr lang="zh-CN" altLang="en-US" sz="2400" b="1" dirty="0">
              <a:solidFill>
                <a:schemeClr val="bg1"/>
              </a:solidFill>
              <a:latin typeface="微软雅黑" panose="020B0503020204020204" charset="-122"/>
              <a:ea typeface="微软雅黑" panose="020B0503020204020204" charset="-122"/>
            </a:endParaRPr>
          </a:p>
        </p:txBody>
      </p:sp>
      <p:sp>
        <p:nvSpPr>
          <p:cNvPr id="33" name="矩形 32">
            <a:extLst>
              <a:ext uri="{FF2B5EF4-FFF2-40B4-BE49-F238E27FC236}">
                <a16:creationId xmlns:a16="http://schemas.microsoft.com/office/drawing/2014/main" xmlns="" id="{2A7A2B48-2544-4840-B19B-8F4222F50994}"/>
              </a:ext>
            </a:extLst>
          </p:cNvPr>
          <p:cNvSpPr/>
          <p:nvPr/>
        </p:nvSpPr>
        <p:spPr>
          <a:xfrm>
            <a:off x="586646" y="1682232"/>
            <a:ext cx="3495734" cy="4791946"/>
          </a:xfrm>
          <a:prstGeom prst="rect">
            <a:avLst/>
          </a:prstGeom>
          <a:noFill/>
          <a:ln>
            <a:solidFill>
              <a:srgbClr val="B41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4" name="矩形 33">
            <a:extLst>
              <a:ext uri="{FF2B5EF4-FFF2-40B4-BE49-F238E27FC236}">
                <a16:creationId xmlns:a16="http://schemas.microsoft.com/office/drawing/2014/main" xmlns="" id="{ACD6515F-52C8-486C-8A7F-BA93F2E340B6}"/>
              </a:ext>
            </a:extLst>
          </p:cNvPr>
          <p:cNvSpPr/>
          <p:nvPr/>
        </p:nvSpPr>
        <p:spPr>
          <a:xfrm>
            <a:off x="1481821" y="1475279"/>
            <a:ext cx="1723549" cy="461665"/>
          </a:xfrm>
          <a:prstGeom prst="rect">
            <a:avLst/>
          </a:prstGeom>
          <a:gradFill>
            <a:gsLst>
              <a:gs pos="0">
                <a:srgbClr val="9E0000"/>
              </a:gs>
              <a:gs pos="51000">
                <a:srgbClr val="EC291A"/>
              </a:gs>
            </a:gsLst>
            <a:lin ang="2700000" scaled="0"/>
          </a:gradFill>
        </p:spPr>
        <p:txBody>
          <a:bodyPr wrap="none">
            <a:spAutoFit/>
          </a:bodyPr>
          <a:lstStyle/>
          <a:p>
            <a:pPr lvl="0" algn="ctr"/>
            <a:r>
              <a:rPr lang="zh-CN" altLang="en-US" sz="2400" b="1" dirty="0" smtClean="0">
                <a:solidFill>
                  <a:schemeClr val="bg1"/>
                </a:solidFill>
                <a:latin typeface="微软雅黑" panose="020B0503020204020204" charset="-122"/>
                <a:ea typeface="微软雅黑" panose="020B0503020204020204" charset="-122"/>
              </a:rPr>
              <a:t>会员卡统计</a:t>
            </a:r>
            <a:endParaRPr lang="zh-CN" altLang="en-US" sz="2400" b="1" dirty="0">
              <a:solidFill>
                <a:schemeClr val="bg1"/>
              </a:solidFill>
              <a:latin typeface="微软雅黑" panose="020B0503020204020204" charset="-122"/>
              <a:ea typeface="微软雅黑" panose="020B0503020204020204" charset="-122"/>
            </a:endParaRPr>
          </a:p>
        </p:txBody>
      </p:sp>
      <p:sp>
        <p:nvSpPr>
          <p:cNvPr id="41" name="矩形 40">
            <a:extLst>
              <a:ext uri="{FF2B5EF4-FFF2-40B4-BE49-F238E27FC236}">
                <a16:creationId xmlns:a16="http://schemas.microsoft.com/office/drawing/2014/main" xmlns="" id="{CBCC7A42-F71B-4CBF-BEDA-EFA69D4DA669}"/>
              </a:ext>
            </a:extLst>
          </p:cNvPr>
          <p:cNvSpPr/>
          <p:nvPr/>
        </p:nvSpPr>
        <p:spPr>
          <a:xfrm>
            <a:off x="8273652" y="1682231"/>
            <a:ext cx="3339364" cy="4800325"/>
          </a:xfrm>
          <a:prstGeom prst="rect">
            <a:avLst/>
          </a:prstGeom>
          <a:noFill/>
          <a:ln>
            <a:solidFill>
              <a:srgbClr val="B41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2" name="矩形 41">
            <a:extLst>
              <a:ext uri="{FF2B5EF4-FFF2-40B4-BE49-F238E27FC236}">
                <a16:creationId xmlns:a16="http://schemas.microsoft.com/office/drawing/2014/main" xmlns="" id="{47DB58A4-3EBD-42FA-8395-6A8CE4B73236}"/>
              </a:ext>
            </a:extLst>
          </p:cNvPr>
          <p:cNvSpPr/>
          <p:nvPr/>
        </p:nvSpPr>
        <p:spPr>
          <a:xfrm>
            <a:off x="8773787" y="1475279"/>
            <a:ext cx="2339102" cy="461665"/>
          </a:xfrm>
          <a:prstGeom prst="rect">
            <a:avLst/>
          </a:prstGeom>
          <a:gradFill>
            <a:gsLst>
              <a:gs pos="0">
                <a:srgbClr val="9E0000"/>
              </a:gs>
              <a:gs pos="51000">
                <a:srgbClr val="EC291A"/>
              </a:gs>
            </a:gsLst>
            <a:lin ang="2700000" scaled="0"/>
          </a:gradFill>
        </p:spPr>
        <p:txBody>
          <a:bodyPr wrap="none">
            <a:spAutoFit/>
          </a:bodyPr>
          <a:lstStyle/>
          <a:p>
            <a:pPr algn="ctr"/>
            <a:r>
              <a:rPr lang="zh-CN" altLang="en-US" sz="2400" b="1" dirty="0" smtClean="0">
                <a:solidFill>
                  <a:schemeClr val="bg1"/>
                </a:solidFill>
                <a:latin typeface="微软雅黑" panose="020B0503020204020204" charset="-122"/>
                <a:ea typeface="微软雅黑" panose="020B0503020204020204" charset="-122"/>
              </a:rPr>
              <a:t>生育慰问品发放</a:t>
            </a:r>
            <a:endParaRPr lang="zh-CN" altLang="en-US" sz="2400" b="1" dirty="0">
              <a:solidFill>
                <a:schemeClr val="bg1"/>
              </a:solidFill>
              <a:latin typeface="微软雅黑" panose="020B0503020204020204" charset="-122"/>
              <a:ea typeface="微软雅黑" panose="020B0503020204020204" charset="-122"/>
            </a:endParaRPr>
          </a:p>
        </p:txBody>
      </p:sp>
      <p:sp>
        <p:nvSpPr>
          <p:cNvPr id="3" name="矩形: 圆角 2">
            <a:extLst>
              <a:ext uri="{FF2B5EF4-FFF2-40B4-BE49-F238E27FC236}">
                <a16:creationId xmlns:a16="http://schemas.microsoft.com/office/drawing/2014/main" xmlns="" id="{5D058855-999E-4460-9E80-E1E6C457A77C}"/>
              </a:ext>
            </a:extLst>
          </p:cNvPr>
          <p:cNvSpPr/>
          <p:nvPr/>
        </p:nvSpPr>
        <p:spPr>
          <a:xfrm>
            <a:off x="2004433" y="6403550"/>
            <a:ext cx="650150" cy="14125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圆角 26">
            <a:extLst>
              <a:ext uri="{FF2B5EF4-FFF2-40B4-BE49-F238E27FC236}">
                <a16:creationId xmlns:a16="http://schemas.microsoft.com/office/drawing/2014/main" xmlns="" id="{81D4749A-7C1C-4FFF-AF07-5F4DEE3F83F2}"/>
              </a:ext>
            </a:extLst>
          </p:cNvPr>
          <p:cNvSpPr/>
          <p:nvPr/>
        </p:nvSpPr>
        <p:spPr>
          <a:xfrm>
            <a:off x="5842363" y="6403550"/>
            <a:ext cx="650150" cy="14125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圆角 47">
            <a:extLst>
              <a:ext uri="{FF2B5EF4-FFF2-40B4-BE49-F238E27FC236}">
                <a16:creationId xmlns:a16="http://schemas.microsoft.com/office/drawing/2014/main" xmlns="" id="{B573C074-7D5D-4C51-AA9C-1F5CDE315792}"/>
              </a:ext>
            </a:extLst>
          </p:cNvPr>
          <p:cNvSpPr/>
          <p:nvPr/>
        </p:nvSpPr>
        <p:spPr>
          <a:xfrm>
            <a:off x="9772549" y="6403550"/>
            <a:ext cx="650150" cy="14125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442" y="2707105"/>
            <a:ext cx="3298979" cy="3625819"/>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3777" y="2707105"/>
            <a:ext cx="3295843" cy="3625818"/>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2447" y="2707105"/>
            <a:ext cx="3105679" cy="3634197"/>
          </a:xfrm>
          <a:prstGeom prst="rect">
            <a:avLst/>
          </a:prstGeom>
        </p:spPr>
      </p:pic>
    </p:spTree>
    <p:extLst>
      <p:ext uri="{BB962C8B-B14F-4D97-AF65-F5344CB8AC3E}">
        <p14:creationId xmlns:p14="http://schemas.microsoft.com/office/powerpoint/2010/main" val="2641402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a:extLst>
              <a:ext uri="{FF2B5EF4-FFF2-40B4-BE49-F238E27FC236}">
                <a16:creationId xmlns:a16="http://schemas.microsoft.com/office/drawing/2014/main" xmlns="" id="{3B75BE3A-AA1A-4363-8F96-22B12EBFCAA8}"/>
              </a:ext>
            </a:extLst>
          </p:cNvPr>
          <p:cNvSpPr/>
          <p:nvPr/>
        </p:nvSpPr>
        <p:spPr>
          <a:xfrm>
            <a:off x="4433886" y="1682233"/>
            <a:ext cx="3495734" cy="4791944"/>
          </a:xfrm>
          <a:prstGeom prst="rect">
            <a:avLst/>
          </a:prstGeom>
          <a:noFill/>
          <a:ln>
            <a:solidFill>
              <a:srgbClr val="B41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7" name="矩形 36">
            <a:extLst>
              <a:ext uri="{FF2B5EF4-FFF2-40B4-BE49-F238E27FC236}">
                <a16:creationId xmlns:a16="http://schemas.microsoft.com/office/drawing/2014/main" xmlns="" id="{139FB738-D8D6-4F62-B4FE-3114AAF424CE}"/>
              </a:ext>
            </a:extLst>
          </p:cNvPr>
          <p:cNvSpPr/>
          <p:nvPr/>
        </p:nvSpPr>
        <p:spPr>
          <a:xfrm>
            <a:off x="5319983" y="1485132"/>
            <a:ext cx="1723549" cy="461665"/>
          </a:xfrm>
          <a:prstGeom prst="rect">
            <a:avLst/>
          </a:prstGeom>
          <a:gradFill>
            <a:gsLst>
              <a:gs pos="0">
                <a:srgbClr val="9E0000"/>
              </a:gs>
              <a:gs pos="51000">
                <a:srgbClr val="EC291A"/>
              </a:gs>
            </a:gsLst>
            <a:lin ang="2700000" scaled="0"/>
          </a:gradFill>
        </p:spPr>
        <p:txBody>
          <a:bodyPr wrap="none">
            <a:spAutoFit/>
          </a:bodyPr>
          <a:lstStyle/>
          <a:p>
            <a:pPr algn="ctr"/>
            <a:r>
              <a:rPr lang="zh-CN" altLang="en-US" sz="2400" b="1" dirty="0" smtClean="0">
                <a:solidFill>
                  <a:schemeClr val="bg1"/>
                </a:solidFill>
                <a:latin typeface="微软雅黑" panose="020B0503020204020204" charset="-122"/>
                <a:ea typeface="微软雅黑" panose="020B0503020204020204" charset="-122"/>
              </a:rPr>
              <a:t>重阳节返校</a:t>
            </a:r>
            <a:endParaRPr lang="zh-CN" altLang="en-US" sz="2400" b="1" dirty="0">
              <a:solidFill>
                <a:schemeClr val="bg1"/>
              </a:solidFill>
              <a:latin typeface="微软雅黑" panose="020B0503020204020204" charset="-122"/>
              <a:ea typeface="微软雅黑" panose="020B0503020204020204" charset="-122"/>
            </a:endParaRPr>
          </a:p>
        </p:txBody>
      </p:sp>
      <p:sp>
        <p:nvSpPr>
          <p:cNvPr id="33" name="矩形 32">
            <a:extLst>
              <a:ext uri="{FF2B5EF4-FFF2-40B4-BE49-F238E27FC236}">
                <a16:creationId xmlns:a16="http://schemas.microsoft.com/office/drawing/2014/main" xmlns="" id="{2A7A2B48-2544-4840-B19B-8F4222F50994}"/>
              </a:ext>
            </a:extLst>
          </p:cNvPr>
          <p:cNvSpPr/>
          <p:nvPr/>
        </p:nvSpPr>
        <p:spPr>
          <a:xfrm>
            <a:off x="586646" y="1682232"/>
            <a:ext cx="3495734" cy="4791946"/>
          </a:xfrm>
          <a:prstGeom prst="rect">
            <a:avLst/>
          </a:prstGeom>
          <a:noFill/>
          <a:ln>
            <a:solidFill>
              <a:srgbClr val="B41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4" name="矩形 33">
            <a:extLst>
              <a:ext uri="{FF2B5EF4-FFF2-40B4-BE49-F238E27FC236}">
                <a16:creationId xmlns:a16="http://schemas.microsoft.com/office/drawing/2014/main" xmlns="" id="{ACD6515F-52C8-486C-8A7F-BA93F2E340B6}"/>
              </a:ext>
            </a:extLst>
          </p:cNvPr>
          <p:cNvSpPr/>
          <p:nvPr/>
        </p:nvSpPr>
        <p:spPr>
          <a:xfrm>
            <a:off x="1635709" y="1475279"/>
            <a:ext cx="1415772" cy="461665"/>
          </a:xfrm>
          <a:prstGeom prst="rect">
            <a:avLst/>
          </a:prstGeom>
          <a:gradFill>
            <a:gsLst>
              <a:gs pos="0">
                <a:srgbClr val="9E0000"/>
              </a:gs>
              <a:gs pos="51000">
                <a:srgbClr val="EC291A"/>
              </a:gs>
            </a:gsLst>
            <a:lin ang="2700000" scaled="0"/>
          </a:gradFill>
        </p:spPr>
        <p:txBody>
          <a:bodyPr wrap="none">
            <a:spAutoFit/>
          </a:bodyPr>
          <a:lstStyle/>
          <a:p>
            <a:pPr lvl="0" algn="ctr"/>
            <a:r>
              <a:rPr lang="zh-CN" altLang="en-US" sz="2400" b="1" dirty="0" smtClean="0">
                <a:solidFill>
                  <a:schemeClr val="bg1"/>
                </a:solidFill>
                <a:latin typeface="微软雅黑" panose="020B0503020204020204" charset="-122"/>
                <a:ea typeface="微软雅黑" panose="020B0503020204020204" charset="-122"/>
              </a:rPr>
              <a:t>体检通知</a:t>
            </a:r>
            <a:endParaRPr lang="zh-CN" altLang="en-US" sz="2400" b="1" dirty="0">
              <a:solidFill>
                <a:schemeClr val="bg1"/>
              </a:solidFill>
              <a:latin typeface="微软雅黑" panose="020B0503020204020204" charset="-122"/>
              <a:ea typeface="微软雅黑" panose="020B0503020204020204" charset="-122"/>
            </a:endParaRPr>
          </a:p>
        </p:txBody>
      </p:sp>
      <p:sp>
        <p:nvSpPr>
          <p:cNvPr id="41" name="矩形 40">
            <a:extLst>
              <a:ext uri="{FF2B5EF4-FFF2-40B4-BE49-F238E27FC236}">
                <a16:creationId xmlns:a16="http://schemas.microsoft.com/office/drawing/2014/main" xmlns="" id="{CBCC7A42-F71B-4CBF-BEDA-EFA69D4DA669}"/>
              </a:ext>
            </a:extLst>
          </p:cNvPr>
          <p:cNvSpPr/>
          <p:nvPr/>
        </p:nvSpPr>
        <p:spPr>
          <a:xfrm>
            <a:off x="8273652" y="1682231"/>
            <a:ext cx="3339364" cy="4800325"/>
          </a:xfrm>
          <a:prstGeom prst="rect">
            <a:avLst/>
          </a:prstGeom>
          <a:noFill/>
          <a:ln>
            <a:solidFill>
              <a:srgbClr val="B41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2" name="矩形 41">
            <a:extLst>
              <a:ext uri="{FF2B5EF4-FFF2-40B4-BE49-F238E27FC236}">
                <a16:creationId xmlns:a16="http://schemas.microsoft.com/office/drawing/2014/main" xmlns="" id="{47DB58A4-3EBD-42FA-8395-6A8CE4B73236}"/>
              </a:ext>
            </a:extLst>
          </p:cNvPr>
          <p:cNvSpPr/>
          <p:nvPr/>
        </p:nvSpPr>
        <p:spPr>
          <a:xfrm>
            <a:off x="9235453" y="1475279"/>
            <a:ext cx="1415772" cy="461665"/>
          </a:xfrm>
          <a:prstGeom prst="rect">
            <a:avLst/>
          </a:prstGeom>
          <a:gradFill>
            <a:gsLst>
              <a:gs pos="0">
                <a:srgbClr val="9E0000"/>
              </a:gs>
              <a:gs pos="51000">
                <a:srgbClr val="EC291A"/>
              </a:gs>
            </a:gsLst>
            <a:lin ang="2700000" scaled="0"/>
          </a:gradFill>
        </p:spPr>
        <p:txBody>
          <a:bodyPr wrap="none">
            <a:spAutoFit/>
          </a:bodyPr>
          <a:lstStyle/>
          <a:p>
            <a:pPr algn="ctr"/>
            <a:r>
              <a:rPr lang="zh-CN" altLang="en-US" sz="2400" b="1" dirty="0" smtClean="0">
                <a:solidFill>
                  <a:schemeClr val="bg1"/>
                </a:solidFill>
                <a:latin typeface="微软雅黑" panose="020B0503020204020204" charset="-122"/>
                <a:ea typeface="微软雅黑" panose="020B0503020204020204" charset="-122"/>
              </a:rPr>
              <a:t>入园入学</a:t>
            </a:r>
            <a:endParaRPr lang="zh-CN" altLang="en-US" sz="2400" b="1" dirty="0">
              <a:solidFill>
                <a:schemeClr val="bg1"/>
              </a:solidFill>
              <a:latin typeface="微软雅黑" panose="020B0503020204020204" charset="-122"/>
              <a:ea typeface="微软雅黑" panose="020B0503020204020204" charset="-122"/>
            </a:endParaRPr>
          </a:p>
        </p:txBody>
      </p:sp>
      <p:sp>
        <p:nvSpPr>
          <p:cNvPr id="3" name="矩形: 圆角 2">
            <a:extLst>
              <a:ext uri="{FF2B5EF4-FFF2-40B4-BE49-F238E27FC236}">
                <a16:creationId xmlns:a16="http://schemas.microsoft.com/office/drawing/2014/main" xmlns="" id="{5D058855-999E-4460-9E80-E1E6C457A77C}"/>
              </a:ext>
            </a:extLst>
          </p:cNvPr>
          <p:cNvSpPr/>
          <p:nvPr/>
        </p:nvSpPr>
        <p:spPr>
          <a:xfrm>
            <a:off x="2004433" y="6403550"/>
            <a:ext cx="650150" cy="14125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圆角 26">
            <a:extLst>
              <a:ext uri="{FF2B5EF4-FFF2-40B4-BE49-F238E27FC236}">
                <a16:creationId xmlns:a16="http://schemas.microsoft.com/office/drawing/2014/main" xmlns="" id="{81D4749A-7C1C-4FFF-AF07-5F4DEE3F83F2}"/>
              </a:ext>
            </a:extLst>
          </p:cNvPr>
          <p:cNvSpPr/>
          <p:nvPr/>
        </p:nvSpPr>
        <p:spPr>
          <a:xfrm>
            <a:off x="5842363" y="6403550"/>
            <a:ext cx="650150" cy="14125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圆角 47">
            <a:extLst>
              <a:ext uri="{FF2B5EF4-FFF2-40B4-BE49-F238E27FC236}">
                <a16:creationId xmlns:a16="http://schemas.microsoft.com/office/drawing/2014/main" xmlns="" id="{B573C074-7D5D-4C51-AA9C-1F5CDE315792}"/>
              </a:ext>
            </a:extLst>
          </p:cNvPr>
          <p:cNvSpPr/>
          <p:nvPr/>
        </p:nvSpPr>
        <p:spPr>
          <a:xfrm>
            <a:off x="9772549" y="6403550"/>
            <a:ext cx="650150" cy="14125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28" y="2722009"/>
            <a:ext cx="3328156" cy="3610915"/>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6319" y="2722009"/>
            <a:ext cx="3326239" cy="3610914"/>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9982" y="2686695"/>
            <a:ext cx="3126704" cy="3681541"/>
          </a:xfrm>
          <a:prstGeom prst="rect">
            <a:avLst/>
          </a:prstGeom>
        </p:spPr>
      </p:pic>
    </p:spTree>
    <p:extLst>
      <p:ext uri="{BB962C8B-B14F-4D97-AF65-F5344CB8AC3E}">
        <p14:creationId xmlns:p14="http://schemas.microsoft.com/office/powerpoint/2010/main" val="3456423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形状 11"/>
          <p:cNvSpPr/>
          <p:nvPr/>
        </p:nvSpPr>
        <p:spPr>
          <a:xfrm>
            <a:off x="4191001" y="0"/>
            <a:ext cx="7708899" cy="6858000"/>
          </a:xfrm>
          <a:custGeom>
            <a:avLst/>
            <a:gdLst>
              <a:gd name="connsiteX0" fmla="*/ 766061 w 7708899"/>
              <a:gd name="connsiteY0" fmla="*/ 0 h 6858000"/>
              <a:gd name="connsiteX1" fmla="*/ 7708899 w 7708899"/>
              <a:gd name="connsiteY1" fmla="*/ 0 h 6858000"/>
              <a:gd name="connsiteX2" fmla="*/ 7708899 w 7708899"/>
              <a:gd name="connsiteY2" fmla="*/ 6858000 h 6858000"/>
              <a:gd name="connsiteX3" fmla="*/ 766061 w 7708899"/>
              <a:gd name="connsiteY3" fmla="*/ 6858000 h 6858000"/>
              <a:gd name="connsiteX4" fmla="*/ 632750 w 7708899"/>
              <a:gd name="connsiteY4" fmla="*/ 6563124 h 6858000"/>
              <a:gd name="connsiteX5" fmla="*/ 0 w 7708899"/>
              <a:gd name="connsiteY5" fmla="*/ 3429000 h 6858000"/>
              <a:gd name="connsiteX6" fmla="*/ 632750 w 7708899"/>
              <a:gd name="connsiteY6" fmla="*/ 2948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8899" h="6858000">
                <a:moveTo>
                  <a:pt x="766061" y="0"/>
                </a:moveTo>
                <a:lnTo>
                  <a:pt x="7708899" y="0"/>
                </a:lnTo>
                <a:lnTo>
                  <a:pt x="7708899" y="6858000"/>
                </a:lnTo>
                <a:lnTo>
                  <a:pt x="766061" y="6858000"/>
                </a:lnTo>
                <a:lnTo>
                  <a:pt x="632750" y="6563124"/>
                </a:lnTo>
                <a:cubicBezTo>
                  <a:pt x="225307" y="5599820"/>
                  <a:pt x="0" y="4540722"/>
                  <a:pt x="0" y="3429000"/>
                </a:cubicBezTo>
                <a:cubicBezTo>
                  <a:pt x="0" y="2317279"/>
                  <a:pt x="225307" y="1258180"/>
                  <a:pt x="632750" y="294876"/>
                </a:cubicBezTo>
                <a:close/>
              </a:path>
            </a:pathLst>
          </a:cu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23" name="图片 22" descr="图片包含 树, 建筑物, 天空, 户外&#10;&#10;已生成极高可信度的说明"/>
          <p:cNvPicPr>
            <a:picLocks noChangeAspect="1"/>
          </p:cNvPicPr>
          <p:nvPr/>
        </p:nvPicPr>
        <p:blipFill rotWithShape="1">
          <a:blip r:embed="rId3" cstate="hqprint"/>
          <a:srcRect/>
          <a:stretch>
            <a:fillRect/>
          </a:stretch>
        </p:blipFill>
        <p:spPr>
          <a:xfrm>
            <a:off x="4503422" y="0"/>
            <a:ext cx="7677811" cy="6858000"/>
          </a:xfrm>
          <a:custGeom>
            <a:avLst/>
            <a:gdLst>
              <a:gd name="connsiteX0" fmla="*/ 734973 w 7677811"/>
              <a:gd name="connsiteY0" fmla="*/ 0 h 6858000"/>
              <a:gd name="connsiteX1" fmla="*/ 7677811 w 7677811"/>
              <a:gd name="connsiteY1" fmla="*/ 0 h 6858000"/>
              <a:gd name="connsiteX2" fmla="*/ 7677811 w 7677811"/>
              <a:gd name="connsiteY2" fmla="*/ 6858000 h 6858000"/>
              <a:gd name="connsiteX3" fmla="*/ 734973 w 7677811"/>
              <a:gd name="connsiteY3" fmla="*/ 6858000 h 6858000"/>
              <a:gd name="connsiteX4" fmla="*/ 601662 w 7677811"/>
              <a:gd name="connsiteY4" fmla="*/ 6563124 h 6858000"/>
              <a:gd name="connsiteX5" fmla="*/ 10483 w 7677811"/>
              <a:gd name="connsiteY5" fmla="*/ 4252250 h 6858000"/>
              <a:gd name="connsiteX6" fmla="*/ 0 w 7677811"/>
              <a:gd name="connsiteY6" fmla="*/ 4114396 h 6858000"/>
              <a:gd name="connsiteX7" fmla="*/ 0 w 7677811"/>
              <a:gd name="connsiteY7" fmla="*/ 2743604 h 6858000"/>
              <a:gd name="connsiteX8" fmla="*/ 10483 w 7677811"/>
              <a:gd name="connsiteY8" fmla="*/ 2605751 h 6858000"/>
              <a:gd name="connsiteX9" fmla="*/ 601662 w 7677811"/>
              <a:gd name="connsiteY9" fmla="*/ 2948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77811" h="6858000">
                <a:moveTo>
                  <a:pt x="734973" y="0"/>
                </a:moveTo>
                <a:lnTo>
                  <a:pt x="7677811" y="0"/>
                </a:lnTo>
                <a:lnTo>
                  <a:pt x="7677811" y="6858000"/>
                </a:lnTo>
                <a:lnTo>
                  <a:pt x="734973" y="6858000"/>
                </a:lnTo>
                <a:lnTo>
                  <a:pt x="601662" y="6563124"/>
                </a:lnTo>
                <a:cubicBezTo>
                  <a:pt x="296080" y="5840646"/>
                  <a:pt x="92949" y="5064284"/>
                  <a:pt x="10483" y="4252250"/>
                </a:cubicBezTo>
                <a:lnTo>
                  <a:pt x="0" y="4114396"/>
                </a:lnTo>
                <a:lnTo>
                  <a:pt x="0" y="2743604"/>
                </a:lnTo>
                <a:lnTo>
                  <a:pt x="10483" y="2605751"/>
                </a:lnTo>
                <a:cubicBezTo>
                  <a:pt x="92949" y="1793717"/>
                  <a:pt x="296080" y="1017354"/>
                  <a:pt x="601662" y="294876"/>
                </a:cubicBezTo>
                <a:close/>
              </a:path>
            </a:pathLst>
          </a:custGeom>
        </p:spPr>
      </p:pic>
      <p:sp>
        <p:nvSpPr>
          <p:cNvPr id="10" name="任意多边形: 形状 9"/>
          <p:cNvSpPr/>
          <p:nvPr/>
        </p:nvSpPr>
        <p:spPr>
          <a:xfrm>
            <a:off x="4419066" y="0"/>
            <a:ext cx="7708899" cy="6858000"/>
          </a:xfrm>
          <a:custGeom>
            <a:avLst/>
            <a:gdLst>
              <a:gd name="connsiteX0" fmla="*/ 766061 w 7708899"/>
              <a:gd name="connsiteY0" fmla="*/ 0 h 6858000"/>
              <a:gd name="connsiteX1" fmla="*/ 7708899 w 7708899"/>
              <a:gd name="connsiteY1" fmla="*/ 0 h 6858000"/>
              <a:gd name="connsiteX2" fmla="*/ 7708899 w 7708899"/>
              <a:gd name="connsiteY2" fmla="*/ 6858000 h 6858000"/>
              <a:gd name="connsiteX3" fmla="*/ 766061 w 7708899"/>
              <a:gd name="connsiteY3" fmla="*/ 6858000 h 6858000"/>
              <a:gd name="connsiteX4" fmla="*/ 632750 w 7708899"/>
              <a:gd name="connsiteY4" fmla="*/ 6563124 h 6858000"/>
              <a:gd name="connsiteX5" fmla="*/ 0 w 7708899"/>
              <a:gd name="connsiteY5" fmla="*/ 3429000 h 6858000"/>
              <a:gd name="connsiteX6" fmla="*/ 632750 w 7708899"/>
              <a:gd name="connsiteY6" fmla="*/ 2948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8899" h="6858000">
                <a:moveTo>
                  <a:pt x="766061" y="0"/>
                </a:moveTo>
                <a:lnTo>
                  <a:pt x="7708899" y="0"/>
                </a:lnTo>
                <a:lnTo>
                  <a:pt x="7708899" y="6858000"/>
                </a:lnTo>
                <a:lnTo>
                  <a:pt x="766061" y="6858000"/>
                </a:lnTo>
                <a:lnTo>
                  <a:pt x="632750" y="6563124"/>
                </a:lnTo>
                <a:cubicBezTo>
                  <a:pt x="225307" y="5599820"/>
                  <a:pt x="0" y="4540722"/>
                  <a:pt x="0" y="3429000"/>
                </a:cubicBezTo>
                <a:cubicBezTo>
                  <a:pt x="0" y="2317279"/>
                  <a:pt x="225307" y="1258180"/>
                  <a:pt x="632750" y="294876"/>
                </a:cubicBezTo>
                <a:close/>
              </a:path>
            </a:pathLst>
          </a:custGeom>
          <a:gradFill flip="none" rotWithShape="1">
            <a:gsLst>
              <a:gs pos="0">
                <a:srgbClr val="FF0000">
                  <a:alpha val="82000"/>
                </a:srgbClr>
              </a:gs>
              <a:gs pos="100000">
                <a:srgbClr val="9E0000">
                  <a:alpha val="60000"/>
                </a:srgbClr>
              </a:gs>
            </a:gsLst>
            <a:lin ang="15600000" scaled="0"/>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DIN"/>
              <a:ea typeface="微软雅黑 Light" panose="020B0502040204020203" charset="-122"/>
              <a:cs typeface="+mn-cs"/>
            </a:endParaRPr>
          </a:p>
        </p:txBody>
      </p:sp>
      <p:sp>
        <p:nvSpPr>
          <p:cNvPr id="5" name="任意多边形: 形状 4"/>
          <p:cNvSpPr/>
          <p:nvPr/>
        </p:nvSpPr>
        <p:spPr>
          <a:xfrm>
            <a:off x="1617663" y="2134872"/>
            <a:ext cx="1253414" cy="2579411"/>
          </a:xfrm>
          <a:custGeom>
            <a:avLst/>
            <a:gdLst>
              <a:gd name="connsiteX0" fmla="*/ 1219200 w 1219200"/>
              <a:gd name="connsiteY0" fmla="*/ 520700 h 2882900"/>
              <a:gd name="connsiteX1" fmla="*/ 1219200 w 1219200"/>
              <a:gd name="connsiteY1" fmla="*/ 457200 h 2882900"/>
              <a:gd name="connsiteX2" fmla="*/ 1219200 w 1219200"/>
              <a:gd name="connsiteY2" fmla="*/ 0 h 2882900"/>
              <a:gd name="connsiteX3" fmla="*/ 0 w 1219200"/>
              <a:gd name="connsiteY3" fmla="*/ 0 h 2882900"/>
              <a:gd name="connsiteX4" fmla="*/ 0 w 1219200"/>
              <a:gd name="connsiteY4" fmla="*/ 2882900 h 2882900"/>
              <a:gd name="connsiteX5" fmla="*/ 939800 w 1219200"/>
              <a:gd name="connsiteY5" fmla="*/ 2882900 h 2882900"/>
              <a:gd name="connsiteX0-1" fmla="*/ 1219200 w 1219200"/>
              <a:gd name="connsiteY0-2" fmla="*/ 1219200 h 2882900"/>
              <a:gd name="connsiteX1-3" fmla="*/ 1219200 w 1219200"/>
              <a:gd name="connsiteY1-4" fmla="*/ 457200 h 2882900"/>
              <a:gd name="connsiteX2-5" fmla="*/ 1219200 w 1219200"/>
              <a:gd name="connsiteY2-6" fmla="*/ 0 h 2882900"/>
              <a:gd name="connsiteX3-7" fmla="*/ 0 w 1219200"/>
              <a:gd name="connsiteY3-8" fmla="*/ 0 h 2882900"/>
              <a:gd name="connsiteX4-9" fmla="*/ 0 w 1219200"/>
              <a:gd name="connsiteY4-10" fmla="*/ 2882900 h 2882900"/>
              <a:gd name="connsiteX5-11" fmla="*/ 939800 w 1219200"/>
              <a:gd name="connsiteY5-12" fmla="*/ 2882900 h 2882900"/>
              <a:gd name="connsiteX0-13" fmla="*/ 1219200 w 1219200"/>
              <a:gd name="connsiteY0-14" fmla="*/ 1219200 h 2889250"/>
              <a:gd name="connsiteX1-15" fmla="*/ 1219200 w 1219200"/>
              <a:gd name="connsiteY1-16" fmla="*/ 457200 h 2889250"/>
              <a:gd name="connsiteX2-17" fmla="*/ 1219200 w 1219200"/>
              <a:gd name="connsiteY2-18" fmla="*/ 0 h 2889250"/>
              <a:gd name="connsiteX3-19" fmla="*/ 0 w 1219200"/>
              <a:gd name="connsiteY3-20" fmla="*/ 0 h 2889250"/>
              <a:gd name="connsiteX4-21" fmla="*/ 0 w 1219200"/>
              <a:gd name="connsiteY4-22" fmla="*/ 2882900 h 2889250"/>
              <a:gd name="connsiteX5-23" fmla="*/ 381000 w 1219200"/>
              <a:gd name="connsiteY5-24" fmla="*/ 2889250 h 2889250"/>
              <a:gd name="connsiteX0-25" fmla="*/ 1345053 w 1345053"/>
              <a:gd name="connsiteY0-26" fmla="*/ 223520 h 2889250"/>
              <a:gd name="connsiteX1-27" fmla="*/ 1219200 w 1345053"/>
              <a:gd name="connsiteY1-28" fmla="*/ 457200 h 2889250"/>
              <a:gd name="connsiteX2-29" fmla="*/ 1219200 w 1345053"/>
              <a:gd name="connsiteY2-30" fmla="*/ 0 h 2889250"/>
              <a:gd name="connsiteX3-31" fmla="*/ 0 w 1345053"/>
              <a:gd name="connsiteY3-32" fmla="*/ 0 h 2889250"/>
              <a:gd name="connsiteX4-33" fmla="*/ 0 w 1345053"/>
              <a:gd name="connsiteY4-34" fmla="*/ 2882900 h 2889250"/>
              <a:gd name="connsiteX5-35" fmla="*/ 381000 w 1345053"/>
              <a:gd name="connsiteY5-36" fmla="*/ 2889250 h 2889250"/>
              <a:gd name="connsiteX0-37" fmla="*/ 1219200 w 1219200"/>
              <a:gd name="connsiteY0-38" fmla="*/ 457200 h 2889250"/>
              <a:gd name="connsiteX1-39" fmla="*/ 1219200 w 1219200"/>
              <a:gd name="connsiteY1-40" fmla="*/ 0 h 2889250"/>
              <a:gd name="connsiteX2-41" fmla="*/ 0 w 1219200"/>
              <a:gd name="connsiteY2-42" fmla="*/ 0 h 2889250"/>
              <a:gd name="connsiteX3-43" fmla="*/ 0 w 1219200"/>
              <a:gd name="connsiteY3-44" fmla="*/ 2882900 h 2889250"/>
              <a:gd name="connsiteX4-45" fmla="*/ 381000 w 1219200"/>
              <a:gd name="connsiteY4-46" fmla="*/ 2889250 h 2889250"/>
              <a:gd name="connsiteX0-47" fmla="*/ 1213582 w 1219200"/>
              <a:gd name="connsiteY0-48" fmla="*/ 254000 h 2889250"/>
              <a:gd name="connsiteX1-49" fmla="*/ 1219200 w 1219200"/>
              <a:gd name="connsiteY1-50" fmla="*/ 0 h 2889250"/>
              <a:gd name="connsiteX2-51" fmla="*/ 0 w 1219200"/>
              <a:gd name="connsiteY2-52" fmla="*/ 0 h 2889250"/>
              <a:gd name="connsiteX3-53" fmla="*/ 0 w 1219200"/>
              <a:gd name="connsiteY3-54" fmla="*/ 2882900 h 2889250"/>
              <a:gd name="connsiteX4-55" fmla="*/ 381000 w 1219200"/>
              <a:gd name="connsiteY4-56" fmla="*/ 2889250 h 2889250"/>
              <a:gd name="connsiteX0-57" fmla="*/ 1222010 w 1222010"/>
              <a:gd name="connsiteY0-58" fmla="*/ 260350 h 2889250"/>
              <a:gd name="connsiteX1-59" fmla="*/ 1219200 w 1222010"/>
              <a:gd name="connsiteY1-60" fmla="*/ 0 h 2889250"/>
              <a:gd name="connsiteX2-61" fmla="*/ 0 w 1222010"/>
              <a:gd name="connsiteY2-62" fmla="*/ 0 h 2889250"/>
              <a:gd name="connsiteX3-63" fmla="*/ 0 w 1222010"/>
              <a:gd name="connsiteY3-64" fmla="*/ 2882900 h 2889250"/>
              <a:gd name="connsiteX4-65" fmla="*/ 381000 w 1222010"/>
              <a:gd name="connsiteY4-66" fmla="*/ 2889250 h 2889250"/>
              <a:gd name="connsiteX0-67" fmla="*/ 1216392 w 1219324"/>
              <a:gd name="connsiteY0-68" fmla="*/ 260350 h 2889250"/>
              <a:gd name="connsiteX1-69" fmla="*/ 1219200 w 1219324"/>
              <a:gd name="connsiteY1-70" fmla="*/ 0 h 2889250"/>
              <a:gd name="connsiteX2-71" fmla="*/ 0 w 1219324"/>
              <a:gd name="connsiteY2-72" fmla="*/ 0 h 2889250"/>
              <a:gd name="connsiteX3-73" fmla="*/ 0 w 1219324"/>
              <a:gd name="connsiteY3-74" fmla="*/ 2882900 h 2889250"/>
              <a:gd name="connsiteX4-75" fmla="*/ 381000 w 1219324"/>
              <a:gd name="connsiteY4-76" fmla="*/ 2889250 h 2889250"/>
              <a:gd name="connsiteX0-77" fmla="*/ 1219201 w 1219470"/>
              <a:gd name="connsiteY0-78" fmla="*/ 260350 h 2889250"/>
              <a:gd name="connsiteX1-79" fmla="*/ 1219200 w 1219470"/>
              <a:gd name="connsiteY1-80" fmla="*/ 0 h 2889250"/>
              <a:gd name="connsiteX2-81" fmla="*/ 0 w 1219470"/>
              <a:gd name="connsiteY2-82" fmla="*/ 0 h 2889250"/>
              <a:gd name="connsiteX3-83" fmla="*/ 0 w 1219470"/>
              <a:gd name="connsiteY3-84" fmla="*/ 2882900 h 2889250"/>
              <a:gd name="connsiteX4-85" fmla="*/ 381000 w 1219470"/>
              <a:gd name="connsiteY4-86" fmla="*/ 2889250 h 28892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470" h="2889250">
                <a:moveTo>
                  <a:pt x="1219201" y="260350"/>
                </a:moveTo>
                <a:cubicBezTo>
                  <a:pt x="1218264" y="173567"/>
                  <a:pt x="1220137" y="86783"/>
                  <a:pt x="1219200" y="0"/>
                </a:cubicBezTo>
                <a:lnTo>
                  <a:pt x="0" y="0"/>
                </a:lnTo>
                <a:lnTo>
                  <a:pt x="0" y="2882900"/>
                </a:lnTo>
                <a:lnTo>
                  <a:pt x="381000" y="2889250"/>
                </a:lnTo>
              </a:path>
            </a:pathLst>
          </a:custGeom>
          <a:noFill/>
          <a:ln w="19050">
            <a:solidFill>
              <a:srgbClr val="F11F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25" name="任意多边形: 形状 24"/>
          <p:cNvSpPr/>
          <p:nvPr/>
        </p:nvSpPr>
        <p:spPr>
          <a:xfrm>
            <a:off x="2398659" y="2673628"/>
            <a:ext cx="571500" cy="1646682"/>
          </a:xfrm>
          <a:custGeom>
            <a:avLst/>
            <a:gdLst/>
            <a:ahLst/>
            <a:cxnLst/>
            <a:rect l="l" t="t" r="r" b="b"/>
            <a:pathLst>
              <a:path w="571500" h="1646682">
                <a:moveTo>
                  <a:pt x="60198" y="1235202"/>
                </a:moveTo>
                <a:cubicBezTo>
                  <a:pt x="90345" y="1244664"/>
                  <a:pt x="116729" y="1256602"/>
                  <a:pt x="139351" y="1271016"/>
                </a:cubicBezTo>
                <a:cubicBezTo>
                  <a:pt x="161973" y="1285431"/>
                  <a:pt x="180547" y="1302703"/>
                  <a:pt x="195072" y="1322832"/>
                </a:cubicBezTo>
                <a:lnTo>
                  <a:pt x="115824" y="1382268"/>
                </a:lnTo>
                <a:close/>
                <a:moveTo>
                  <a:pt x="368046" y="914400"/>
                </a:moveTo>
                <a:lnTo>
                  <a:pt x="467106" y="914400"/>
                </a:lnTo>
                <a:lnTo>
                  <a:pt x="467106" y="1185672"/>
                </a:lnTo>
                <a:lnTo>
                  <a:pt x="561594" y="1185672"/>
                </a:lnTo>
                <a:lnTo>
                  <a:pt x="561594" y="1200912"/>
                </a:lnTo>
                <a:lnTo>
                  <a:pt x="320040" y="1200912"/>
                </a:lnTo>
                <a:lnTo>
                  <a:pt x="320040" y="1252728"/>
                </a:lnTo>
                <a:cubicBezTo>
                  <a:pt x="332264" y="1269857"/>
                  <a:pt x="344964" y="1286272"/>
                  <a:pt x="358140" y="1301972"/>
                </a:cubicBezTo>
                <a:cubicBezTo>
                  <a:pt x="371316" y="1317673"/>
                  <a:pt x="384778" y="1332754"/>
                  <a:pt x="398526" y="1347216"/>
                </a:cubicBezTo>
                <a:lnTo>
                  <a:pt x="446532" y="1235964"/>
                </a:lnTo>
                <a:lnTo>
                  <a:pt x="525780" y="1305306"/>
                </a:lnTo>
                <a:lnTo>
                  <a:pt x="416052" y="1365504"/>
                </a:lnTo>
                <a:cubicBezTo>
                  <a:pt x="464058" y="1412875"/>
                  <a:pt x="515874" y="1453007"/>
                  <a:pt x="571500" y="1485900"/>
                </a:cubicBezTo>
                <a:lnTo>
                  <a:pt x="493014" y="1588770"/>
                </a:lnTo>
                <a:cubicBezTo>
                  <a:pt x="453755" y="1554702"/>
                  <a:pt x="419688" y="1514253"/>
                  <a:pt x="390811" y="1467422"/>
                </a:cubicBezTo>
                <a:cubicBezTo>
                  <a:pt x="361934" y="1420590"/>
                  <a:pt x="338344" y="1366044"/>
                  <a:pt x="320040" y="1303782"/>
                </a:cubicBezTo>
                <a:lnTo>
                  <a:pt x="320040" y="1572768"/>
                </a:lnTo>
                <a:cubicBezTo>
                  <a:pt x="319516" y="1595327"/>
                  <a:pt x="310087" y="1612884"/>
                  <a:pt x="291751" y="1625441"/>
                </a:cubicBezTo>
                <a:cubicBezTo>
                  <a:pt x="273415" y="1637999"/>
                  <a:pt x="249317" y="1645079"/>
                  <a:pt x="219456" y="1646682"/>
                </a:cubicBezTo>
                <a:lnTo>
                  <a:pt x="219456" y="1607820"/>
                </a:lnTo>
                <a:lnTo>
                  <a:pt x="126492" y="1543812"/>
                </a:lnTo>
                <a:lnTo>
                  <a:pt x="219456" y="1543812"/>
                </a:lnTo>
                <a:lnTo>
                  <a:pt x="219456" y="1402842"/>
                </a:lnTo>
                <a:lnTo>
                  <a:pt x="39624" y="1556766"/>
                </a:lnTo>
                <a:lnTo>
                  <a:pt x="0" y="1456944"/>
                </a:lnTo>
                <a:lnTo>
                  <a:pt x="219456" y="1376172"/>
                </a:lnTo>
                <a:lnTo>
                  <a:pt x="219456" y="1200912"/>
                </a:lnTo>
                <a:lnTo>
                  <a:pt x="762" y="1200912"/>
                </a:lnTo>
                <a:lnTo>
                  <a:pt x="762" y="1185672"/>
                </a:lnTo>
                <a:lnTo>
                  <a:pt x="368046" y="1185672"/>
                </a:lnTo>
                <a:lnTo>
                  <a:pt x="368046" y="1078230"/>
                </a:lnTo>
                <a:lnTo>
                  <a:pt x="79248" y="1078230"/>
                </a:lnTo>
                <a:lnTo>
                  <a:pt x="79248" y="1062990"/>
                </a:lnTo>
                <a:lnTo>
                  <a:pt x="368046" y="1062990"/>
                </a:lnTo>
                <a:lnTo>
                  <a:pt x="368046" y="949452"/>
                </a:lnTo>
                <a:lnTo>
                  <a:pt x="70104" y="949452"/>
                </a:lnTo>
                <a:lnTo>
                  <a:pt x="70104" y="934212"/>
                </a:lnTo>
                <a:lnTo>
                  <a:pt x="368046" y="934212"/>
                </a:lnTo>
                <a:close/>
                <a:moveTo>
                  <a:pt x="176784" y="451104"/>
                </a:moveTo>
                <a:lnTo>
                  <a:pt x="176784" y="627126"/>
                </a:lnTo>
                <a:lnTo>
                  <a:pt x="394716" y="627126"/>
                </a:lnTo>
                <a:lnTo>
                  <a:pt x="394716" y="451104"/>
                </a:lnTo>
                <a:close/>
                <a:moveTo>
                  <a:pt x="176784" y="246126"/>
                </a:moveTo>
                <a:lnTo>
                  <a:pt x="176784" y="435864"/>
                </a:lnTo>
                <a:lnTo>
                  <a:pt x="394716" y="435864"/>
                </a:lnTo>
                <a:lnTo>
                  <a:pt x="394716" y="246126"/>
                </a:lnTo>
                <a:close/>
                <a:moveTo>
                  <a:pt x="176784" y="40386"/>
                </a:moveTo>
                <a:lnTo>
                  <a:pt x="176784" y="230886"/>
                </a:lnTo>
                <a:lnTo>
                  <a:pt x="394716" y="230886"/>
                </a:lnTo>
                <a:lnTo>
                  <a:pt x="394716" y="40386"/>
                </a:lnTo>
                <a:close/>
                <a:moveTo>
                  <a:pt x="69342" y="0"/>
                </a:moveTo>
                <a:lnTo>
                  <a:pt x="176784" y="0"/>
                </a:lnTo>
                <a:lnTo>
                  <a:pt x="176784" y="25146"/>
                </a:lnTo>
                <a:lnTo>
                  <a:pt x="394716" y="25146"/>
                </a:lnTo>
                <a:lnTo>
                  <a:pt x="394716" y="0"/>
                </a:lnTo>
                <a:lnTo>
                  <a:pt x="502158" y="0"/>
                </a:lnTo>
                <a:lnTo>
                  <a:pt x="502158" y="694944"/>
                </a:lnTo>
                <a:lnTo>
                  <a:pt x="394716" y="694944"/>
                </a:lnTo>
                <a:lnTo>
                  <a:pt x="394716" y="642366"/>
                </a:lnTo>
                <a:lnTo>
                  <a:pt x="176784" y="642366"/>
                </a:lnTo>
                <a:lnTo>
                  <a:pt x="176784" y="694944"/>
                </a:lnTo>
                <a:lnTo>
                  <a:pt x="69342" y="694944"/>
                </a:ln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6000" b="0" i="0" u="none" strike="noStrike" kern="1200" cap="none" spc="0" normalizeH="0" baseline="0" noProof="0" dirty="0">
              <a:ln>
                <a:noFill/>
              </a:ln>
              <a:solidFill>
                <a:prstClr val="black"/>
              </a:solidFill>
              <a:effectLst/>
              <a:uLnTx/>
              <a:uFillTx/>
              <a:latin typeface="造字工房朗宋（非商用）常规体" pitchFamily="50" charset="-122"/>
              <a:ea typeface="造字工房朗宋（非商用）常规体" pitchFamily="50" charset="-122"/>
              <a:cs typeface="+mn-cs"/>
            </a:endParaRPr>
          </a:p>
        </p:txBody>
      </p:sp>
      <p:sp>
        <p:nvSpPr>
          <p:cNvPr id="29" name="任意多边形: 形状 28"/>
          <p:cNvSpPr/>
          <p:nvPr/>
        </p:nvSpPr>
        <p:spPr>
          <a:xfrm>
            <a:off x="2170593" y="4543723"/>
            <a:ext cx="1027631" cy="227991"/>
          </a:xfrm>
          <a:custGeom>
            <a:avLst/>
            <a:gdLst>
              <a:gd name="connsiteX0" fmla="*/ 691111 w 1027631"/>
              <a:gd name="connsiteY0" fmla="*/ 96921 h 227991"/>
              <a:gd name="connsiteX1" fmla="*/ 684602 w 1027631"/>
              <a:gd name="connsiteY1" fmla="*/ 97917 h 227991"/>
              <a:gd name="connsiteX2" fmla="*/ 677515 w 1027631"/>
              <a:gd name="connsiteY2" fmla="*/ 102413 h 227991"/>
              <a:gd name="connsiteX3" fmla="*/ 670086 w 1027631"/>
              <a:gd name="connsiteY3" fmla="*/ 117844 h 227991"/>
              <a:gd name="connsiteX4" fmla="*/ 667457 w 1027631"/>
              <a:gd name="connsiteY4" fmla="*/ 145390 h 227991"/>
              <a:gd name="connsiteX5" fmla="*/ 711327 w 1027631"/>
              <a:gd name="connsiteY5" fmla="*/ 145390 h 227991"/>
              <a:gd name="connsiteX6" fmla="*/ 708774 w 1027631"/>
              <a:gd name="connsiteY6" fmla="*/ 117844 h 227991"/>
              <a:gd name="connsiteX7" fmla="*/ 702792 w 1027631"/>
              <a:gd name="connsiteY7" fmla="*/ 102413 h 227991"/>
              <a:gd name="connsiteX8" fmla="*/ 696887 w 1027631"/>
              <a:gd name="connsiteY8" fmla="*/ 97917 h 227991"/>
              <a:gd name="connsiteX9" fmla="*/ 253719 w 1027631"/>
              <a:gd name="connsiteY9" fmla="*/ 96885 h 227991"/>
              <a:gd name="connsiteX10" fmla="*/ 246642 w 1027631"/>
              <a:gd name="connsiteY10" fmla="*/ 97917 h 227991"/>
              <a:gd name="connsiteX11" fmla="*/ 239365 w 1027631"/>
              <a:gd name="connsiteY11" fmla="*/ 102413 h 227991"/>
              <a:gd name="connsiteX12" fmla="*/ 231441 w 1027631"/>
              <a:gd name="connsiteY12" fmla="*/ 121882 h 227991"/>
              <a:gd name="connsiteX13" fmla="*/ 229002 w 1027631"/>
              <a:gd name="connsiteY13" fmla="*/ 157582 h 227991"/>
              <a:gd name="connsiteX14" fmla="*/ 231441 w 1027631"/>
              <a:gd name="connsiteY14" fmla="*/ 194767 h 227991"/>
              <a:gd name="connsiteX15" fmla="*/ 239365 w 1027631"/>
              <a:gd name="connsiteY15" fmla="*/ 212751 h 227991"/>
              <a:gd name="connsiteX16" fmla="*/ 246642 w 1027631"/>
              <a:gd name="connsiteY16" fmla="*/ 217246 h 227991"/>
              <a:gd name="connsiteX17" fmla="*/ 253719 w 1027631"/>
              <a:gd name="connsiteY17" fmla="*/ 218279 h 227991"/>
              <a:gd name="connsiteX18" fmla="*/ 261099 w 1027631"/>
              <a:gd name="connsiteY18" fmla="*/ 217246 h 227991"/>
              <a:gd name="connsiteX19" fmla="*/ 268300 w 1027631"/>
              <a:gd name="connsiteY19" fmla="*/ 212751 h 227991"/>
              <a:gd name="connsiteX20" fmla="*/ 276225 w 1027631"/>
              <a:gd name="connsiteY20" fmla="*/ 194767 h 227991"/>
              <a:gd name="connsiteX21" fmla="*/ 278663 w 1027631"/>
              <a:gd name="connsiteY21" fmla="*/ 157582 h 227991"/>
              <a:gd name="connsiteX22" fmla="*/ 276225 w 1027631"/>
              <a:gd name="connsiteY22" fmla="*/ 121882 h 227991"/>
              <a:gd name="connsiteX23" fmla="*/ 268300 w 1027631"/>
              <a:gd name="connsiteY23" fmla="*/ 102413 h 227991"/>
              <a:gd name="connsiteX24" fmla="*/ 261099 w 1027631"/>
              <a:gd name="connsiteY24" fmla="*/ 97917 h 227991"/>
              <a:gd name="connsiteX25" fmla="*/ 853973 w 1027631"/>
              <a:gd name="connsiteY25" fmla="*/ 89916 h 227991"/>
              <a:gd name="connsiteX26" fmla="*/ 855341 w 1027631"/>
              <a:gd name="connsiteY26" fmla="*/ 90491 h 227991"/>
              <a:gd name="connsiteX27" fmla="*/ 857652 w 1027631"/>
              <a:gd name="connsiteY27" fmla="*/ 89916 h 227991"/>
              <a:gd name="connsiteX28" fmla="*/ 889732 w 1027631"/>
              <a:gd name="connsiteY28" fmla="*/ 103404 h 227991"/>
              <a:gd name="connsiteX29" fmla="*/ 901239 w 1027631"/>
              <a:gd name="connsiteY29" fmla="*/ 141123 h 227991"/>
              <a:gd name="connsiteX30" fmla="*/ 901239 w 1027631"/>
              <a:gd name="connsiteY30" fmla="*/ 215799 h 227991"/>
              <a:gd name="connsiteX31" fmla="*/ 911885 w 1027631"/>
              <a:gd name="connsiteY31" fmla="*/ 215799 h 227991"/>
              <a:gd name="connsiteX32" fmla="*/ 915564 w 1027631"/>
              <a:gd name="connsiteY32" fmla="*/ 215799 h 227991"/>
              <a:gd name="connsiteX33" fmla="*/ 917088 w 1027631"/>
              <a:gd name="connsiteY33" fmla="*/ 217323 h 227991"/>
              <a:gd name="connsiteX34" fmla="*/ 917088 w 1027631"/>
              <a:gd name="connsiteY34" fmla="*/ 220980 h 227991"/>
              <a:gd name="connsiteX35" fmla="*/ 915564 w 1027631"/>
              <a:gd name="connsiteY35" fmla="*/ 222504 h 227991"/>
              <a:gd name="connsiteX36" fmla="*/ 911885 w 1027631"/>
              <a:gd name="connsiteY36" fmla="*/ 222504 h 227991"/>
              <a:gd name="connsiteX37" fmla="*/ 860395 w 1027631"/>
              <a:gd name="connsiteY37" fmla="*/ 222504 h 227991"/>
              <a:gd name="connsiteX38" fmla="*/ 856716 w 1027631"/>
              <a:gd name="connsiteY38" fmla="*/ 222504 h 227991"/>
              <a:gd name="connsiteX39" fmla="*/ 855192 w 1027631"/>
              <a:gd name="connsiteY39" fmla="*/ 220980 h 227991"/>
              <a:gd name="connsiteX40" fmla="*/ 855192 w 1027631"/>
              <a:gd name="connsiteY40" fmla="*/ 217323 h 227991"/>
              <a:gd name="connsiteX41" fmla="*/ 856716 w 1027631"/>
              <a:gd name="connsiteY41" fmla="*/ 215799 h 227991"/>
              <a:gd name="connsiteX42" fmla="*/ 860395 w 1027631"/>
              <a:gd name="connsiteY42" fmla="*/ 215799 h 227991"/>
              <a:gd name="connsiteX43" fmla="*/ 870737 w 1027631"/>
              <a:gd name="connsiteY43" fmla="*/ 215799 h 227991"/>
              <a:gd name="connsiteX44" fmla="*/ 870737 w 1027631"/>
              <a:gd name="connsiteY44" fmla="*/ 125273 h 227991"/>
              <a:gd name="connsiteX45" fmla="*/ 865441 w 1027631"/>
              <a:gd name="connsiteY45" fmla="*/ 103518 h 227991"/>
              <a:gd name="connsiteX46" fmla="*/ 855464 w 1027631"/>
              <a:gd name="connsiteY46" fmla="*/ 97519 h 227991"/>
              <a:gd name="connsiteX47" fmla="*/ 840164 w 1027631"/>
              <a:gd name="connsiteY47" fmla="*/ 103785 h 227991"/>
              <a:gd name="connsiteX48" fmla="*/ 830220 w 1027631"/>
              <a:gd name="connsiteY48" fmla="*/ 122835 h 227991"/>
              <a:gd name="connsiteX49" fmla="*/ 830220 w 1027631"/>
              <a:gd name="connsiteY49" fmla="*/ 215799 h 227991"/>
              <a:gd name="connsiteX50" fmla="*/ 840562 w 1027631"/>
              <a:gd name="connsiteY50" fmla="*/ 215799 h 227991"/>
              <a:gd name="connsiteX51" fmla="*/ 844241 w 1027631"/>
              <a:gd name="connsiteY51" fmla="*/ 215799 h 227991"/>
              <a:gd name="connsiteX52" fmla="*/ 845765 w 1027631"/>
              <a:gd name="connsiteY52" fmla="*/ 217323 h 227991"/>
              <a:gd name="connsiteX53" fmla="*/ 845765 w 1027631"/>
              <a:gd name="connsiteY53" fmla="*/ 220980 h 227991"/>
              <a:gd name="connsiteX54" fmla="*/ 844241 w 1027631"/>
              <a:gd name="connsiteY54" fmla="*/ 222504 h 227991"/>
              <a:gd name="connsiteX55" fmla="*/ 840562 w 1027631"/>
              <a:gd name="connsiteY55" fmla="*/ 222504 h 227991"/>
              <a:gd name="connsiteX56" fmla="*/ 788463 w 1027631"/>
              <a:gd name="connsiteY56" fmla="*/ 222504 h 227991"/>
              <a:gd name="connsiteX57" fmla="*/ 784784 w 1027631"/>
              <a:gd name="connsiteY57" fmla="*/ 222504 h 227991"/>
              <a:gd name="connsiteX58" fmla="*/ 783260 w 1027631"/>
              <a:gd name="connsiteY58" fmla="*/ 220980 h 227991"/>
              <a:gd name="connsiteX59" fmla="*/ 783260 w 1027631"/>
              <a:gd name="connsiteY59" fmla="*/ 217323 h 227991"/>
              <a:gd name="connsiteX60" fmla="*/ 784784 w 1027631"/>
              <a:gd name="connsiteY60" fmla="*/ 215799 h 227991"/>
              <a:gd name="connsiteX61" fmla="*/ 788463 w 1027631"/>
              <a:gd name="connsiteY61" fmla="*/ 215799 h 227991"/>
              <a:gd name="connsiteX62" fmla="*/ 799414 w 1027631"/>
              <a:gd name="connsiteY62" fmla="*/ 215799 h 227991"/>
              <a:gd name="connsiteX63" fmla="*/ 799414 w 1027631"/>
              <a:gd name="connsiteY63" fmla="*/ 99060 h 227991"/>
              <a:gd name="connsiteX64" fmla="*/ 788463 w 1027631"/>
              <a:gd name="connsiteY64" fmla="*/ 99060 h 227991"/>
              <a:gd name="connsiteX65" fmla="*/ 784784 w 1027631"/>
              <a:gd name="connsiteY65" fmla="*/ 99060 h 227991"/>
              <a:gd name="connsiteX66" fmla="*/ 783679 w 1027631"/>
              <a:gd name="connsiteY66" fmla="*/ 98679 h 227991"/>
              <a:gd name="connsiteX67" fmla="*/ 783260 w 1027631"/>
              <a:gd name="connsiteY67" fmla="*/ 97841 h 227991"/>
              <a:gd name="connsiteX68" fmla="*/ 783260 w 1027631"/>
              <a:gd name="connsiteY68" fmla="*/ 94183 h 227991"/>
              <a:gd name="connsiteX69" fmla="*/ 784784 w 1027631"/>
              <a:gd name="connsiteY69" fmla="*/ 92659 h 227991"/>
              <a:gd name="connsiteX70" fmla="*/ 788463 w 1027631"/>
              <a:gd name="connsiteY70" fmla="*/ 92659 h 227991"/>
              <a:gd name="connsiteX71" fmla="*/ 825017 w 1027631"/>
              <a:gd name="connsiteY71" fmla="*/ 92659 h 227991"/>
              <a:gd name="connsiteX72" fmla="*/ 828696 w 1027631"/>
              <a:gd name="connsiteY72" fmla="*/ 92659 h 227991"/>
              <a:gd name="connsiteX73" fmla="*/ 830220 w 1027631"/>
              <a:gd name="connsiteY73" fmla="*/ 94183 h 227991"/>
              <a:gd name="connsiteX74" fmla="*/ 830220 w 1027631"/>
              <a:gd name="connsiteY74" fmla="*/ 102747 h 227991"/>
              <a:gd name="connsiteX75" fmla="*/ 838657 w 1027631"/>
              <a:gd name="connsiteY75" fmla="*/ 93726 h 227991"/>
              <a:gd name="connsiteX76" fmla="*/ 853973 w 1027631"/>
              <a:gd name="connsiteY76" fmla="*/ 89916 h 227991"/>
              <a:gd name="connsiteX77" fmla="*/ 689381 w 1027631"/>
              <a:gd name="connsiteY77" fmla="*/ 89916 h 227991"/>
              <a:gd name="connsiteX78" fmla="*/ 690835 w 1027631"/>
              <a:gd name="connsiteY78" fmla="*/ 90478 h 227991"/>
              <a:gd name="connsiteX79" fmla="*/ 693060 w 1027631"/>
              <a:gd name="connsiteY79" fmla="*/ 89916 h 227991"/>
              <a:gd name="connsiteX80" fmla="*/ 720312 w 1027631"/>
              <a:gd name="connsiteY80" fmla="*/ 100449 h 227991"/>
              <a:gd name="connsiteX81" fmla="*/ 736116 w 1027631"/>
              <a:gd name="connsiteY81" fmla="*/ 124189 h 227991"/>
              <a:gd name="connsiteX82" fmla="*/ 741219 w 1027631"/>
              <a:gd name="connsiteY82" fmla="*/ 149352 h 227991"/>
              <a:gd name="connsiteX83" fmla="*/ 738780 w 1027631"/>
              <a:gd name="connsiteY83" fmla="*/ 151791 h 227991"/>
              <a:gd name="connsiteX84" fmla="*/ 735101 w 1027631"/>
              <a:gd name="connsiteY84" fmla="*/ 151791 h 227991"/>
              <a:gd name="connsiteX85" fmla="*/ 667152 w 1027631"/>
              <a:gd name="connsiteY85" fmla="*/ 151791 h 227991"/>
              <a:gd name="connsiteX86" fmla="*/ 667152 w 1027631"/>
              <a:gd name="connsiteY86" fmla="*/ 157582 h 227991"/>
              <a:gd name="connsiteX87" fmla="*/ 669476 w 1027631"/>
              <a:gd name="connsiteY87" fmla="*/ 194767 h 227991"/>
              <a:gd name="connsiteX88" fmla="*/ 677515 w 1027631"/>
              <a:gd name="connsiteY88" fmla="*/ 212751 h 227991"/>
              <a:gd name="connsiteX89" fmla="*/ 684602 w 1027631"/>
              <a:gd name="connsiteY89" fmla="*/ 217246 h 227991"/>
              <a:gd name="connsiteX90" fmla="*/ 690624 w 1027631"/>
              <a:gd name="connsiteY90" fmla="*/ 218169 h 227991"/>
              <a:gd name="connsiteX91" fmla="*/ 713346 w 1027631"/>
              <a:gd name="connsiteY91" fmla="*/ 211341 h 227991"/>
              <a:gd name="connsiteX92" fmla="*/ 730224 w 1027631"/>
              <a:gd name="connsiteY92" fmla="*/ 192939 h 227991"/>
              <a:gd name="connsiteX93" fmla="*/ 731444 w 1027631"/>
              <a:gd name="connsiteY93" fmla="*/ 192062 h 227991"/>
              <a:gd name="connsiteX94" fmla="*/ 732663 w 1027631"/>
              <a:gd name="connsiteY94" fmla="*/ 192329 h 227991"/>
              <a:gd name="connsiteX95" fmla="*/ 733602 w 1027631"/>
              <a:gd name="connsiteY95" fmla="*/ 193268 h 227991"/>
              <a:gd name="connsiteX96" fmla="*/ 733903 w 1027631"/>
              <a:gd name="connsiteY96" fmla="*/ 192939 h 227991"/>
              <a:gd name="connsiteX97" fmla="*/ 735123 w 1027631"/>
              <a:gd name="connsiteY97" fmla="*/ 192062 h 227991"/>
              <a:gd name="connsiteX98" fmla="*/ 736342 w 1027631"/>
              <a:gd name="connsiteY98" fmla="*/ 192329 h 227991"/>
              <a:gd name="connsiteX99" fmla="*/ 738171 w 1027631"/>
              <a:gd name="connsiteY99" fmla="*/ 194158 h 227991"/>
              <a:gd name="connsiteX100" fmla="*/ 738399 w 1027631"/>
              <a:gd name="connsiteY100" fmla="*/ 194958 h 227991"/>
              <a:gd name="connsiteX101" fmla="*/ 738171 w 1027631"/>
              <a:gd name="connsiteY101" fmla="*/ 195987 h 227991"/>
              <a:gd name="connsiteX102" fmla="*/ 719044 w 1027631"/>
              <a:gd name="connsiteY102" fmla="*/ 217132 h 227991"/>
              <a:gd name="connsiteX103" fmla="*/ 693060 w 1027631"/>
              <a:gd name="connsiteY103" fmla="*/ 225247 h 227991"/>
              <a:gd name="connsiteX104" fmla="*/ 691026 w 1027631"/>
              <a:gd name="connsiteY104" fmla="*/ 224734 h 227991"/>
              <a:gd name="connsiteX105" fmla="*/ 689381 w 1027631"/>
              <a:gd name="connsiteY105" fmla="*/ 225247 h 227991"/>
              <a:gd name="connsiteX106" fmla="*/ 651091 w 1027631"/>
              <a:gd name="connsiteY106" fmla="*/ 205359 h 227991"/>
              <a:gd name="connsiteX107" fmla="*/ 635432 w 1027631"/>
              <a:gd name="connsiteY107" fmla="*/ 157582 h 227991"/>
              <a:gd name="connsiteX108" fmla="*/ 651091 w 1027631"/>
              <a:gd name="connsiteY108" fmla="*/ 109804 h 227991"/>
              <a:gd name="connsiteX109" fmla="*/ 689381 w 1027631"/>
              <a:gd name="connsiteY109" fmla="*/ 89916 h 227991"/>
              <a:gd name="connsiteX110" fmla="*/ 425348 w 1027631"/>
              <a:gd name="connsiteY110" fmla="*/ 89916 h 227991"/>
              <a:gd name="connsiteX111" fmla="*/ 426716 w 1027631"/>
              <a:gd name="connsiteY111" fmla="*/ 90491 h 227991"/>
              <a:gd name="connsiteX112" fmla="*/ 429027 w 1027631"/>
              <a:gd name="connsiteY112" fmla="*/ 89916 h 227991"/>
              <a:gd name="connsiteX113" fmla="*/ 461107 w 1027631"/>
              <a:gd name="connsiteY113" fmla="*/ 103404 h 227991"/>
              <a:gd name="connsiteX114" fmla="*/ 472614 w 1027631"/>
              <a:gd name="connsiteY114" fmla="*/ 141123 h 227991"/>
              <a:gd name="connsiteX115" fmla="*/ 472614 w 1027631"/>
              <a:gd name="connsiteY115" fmla="*/ 215799 h 227991"/>
              <a:gd name="connsiteX116" fmla="*/ 483260 w 1027631"/>
              <a:gd name="connsiteY116" fmla="*/ 215799 h 227991"/>
              <a:gd name="connsiteX117" fmla="*/ 486939 w 1027631"/>
              <a:gd name="connsiteY117" fmla="*/ 215799 h 227991"/>
              <a:gd name="connsiteX118" fmla="*/ 488463 w 1027631"/>
              <a:gd name="connsiteY118" fmla="*/ 217323 h 227991"/>
              <a:gd name="connsiteX119" fmla="*/ 488463 w 1027631"/>
              <a:gd name="connsiteY119" fmla="*/ 220980 h 227991"/>
              <a:gd name="connsiteX120" fmla="*/ 486939 w 1027631"/>
              <a:gd name="connsiteY120" fmla="*/ 222504 h 227991"/>
              <a:gd name="connsiteX121" fmla="*/ 483260 w 1027631"/>
              <a:gd name="connsiteY121" fmla="*/ 222504 h 227991"/>
              <a:gd name="connsiteX122" fmla="*/ 431770 w 1027631"/>
              <a:gd name="connsiteY122" fmla="*/ 222504 h 227991"/>
              <a:gd name="connsiteX123" fmla="*/ 428091 w 1027631"/>
              <a:gd name="connsiteY123" fmla="*/ 222504 h 227991"/>
              <a:gd name="connsiteX124" fmla="*/ 426567 w 1027631"/>
              <a:gd name="connsiteY124" fmla="*/ 220980 h 227991"/>
              <a:gd name="connsiteX125" fmla="*/ 426567 w 1027631"/>
              <a:gd name="connsiteY125" fmla="*/ 217323 h 227991"/>
              <a:gd name="connsiteX126" fmla="*/ 428091 w 1027631"/>
              <a:gd name="connsiteY126" fmla="*/ 215799 h 227991"/>
              <a:gd name="connsiteX127" fmla="*/ 431770 w 1027631"/>
              <a:gd name="connsiteY127" fmla="*/ 215799 h 227991"/>
              <a:gd name="connsiteX128" fmla="*/ 442112 w 1027631"/>
              <a:gd name="connsiteY128" fmla="*/ 215799 h 227991"/>
              <a:gd name="connsiteX129" fmla="*/ 442112 w 1027631"/>
              <a:gd name="connsiteY129" fmla="*/ 125273 h 227991"/>
              <a:gd name="connsiteX130" fmla="*/ 436816 w 1027631"/>
              <a:gd name="connsiteY130" fmla="*/ 103518 h 227991"/>
              <a:gd name="connsiteX131" fmla="*/ 426839 w 1027631"/>
              <a:gd name="connsiteY131" fmla="*/ 97519 h 227991"/>
              <a:gd name="connsiteX132" fmla="*/ 411539 w 1027631"/>
              <a:gd name="connsiteY132" fmla="*/ 103785 h 227991"/>
              <a:gd name="connsiteX133" fmla="*/ 401595 w 1027631"/>
              <a:gd name="connsiteY133" fmla="*/ 122835 h 227991"/>
              <a:gd name="connsiteX134" fmla="*/ 401595 w 1027631"/>
              <a:gd name="connsiteY134" fmla="*/ 215799 h 227991"/>
              <a:gd name="connsiteX135" fmla="*/ 411937 w 1027631"/>
              <a:gd name="connsiteY135" fmla="*/ 215799 h 227991"/>
              <a:gd name="connsiteX136" fmla="*/ 415616 w 1027631"/>
              <a:gd name="connsiteY136" fmla="*/ 215799 h 227991"/>
              <a:gd name="connsiteX137" fmla="*/ 417140 w 1027631"/>
              <a:gd name="connsiteY137" fmla="*/ 217323 h 227991"/>
              <a:gd name="connsiteX138" fmla="*/ 417140 w 1027631"/>
              <a:gd name="connsiteY138" fmla="*/ 220980 h 227991"/>
              <a:gd name="connsiteX139" fmla="*/ 415616 w 1027631"/>
              <a:gd name="connsiteY139" fmla="*/ 222504 h 227991"/>
              <a:gd name="connsiteX140" fmla="*/ 411937 w 1027631"/>
              <a:gd name="connsiteY140" fmla="*/ 222504 h 227991"/>
              <a:gd name="connsiteX141" fmla="*/ 359838 w 1027631"/>
              <a:gd name="connsiteY141" fmla="*/ 222504 h 227991"/>
              <a:gd name="connsiteX142" fmla="*/ 356159 w 1027631"/>
              <a:gd name="connsiteY142" fmla="*/ 222504 h 227991"/>
              <a:gd name="connsiteX143" fmla="*/ 354635 w 1027631"/>
              <a:gd name="connsiteY143" fmla="*/ 220980 h 227991"/>
              <a:gd name="connsiteX144" fmla="*/ 354635 w 1027631"/>
              <a:gd name="connsiteY144" fmla="*/ 217323 h 227991"/>
              <a:gd name="connsiteX145" fmla="*/ 356159 w 1027631"/>
              <a:gd name="connsiteY145" fmla="*/ 215799 h 227991"/>
              <a:gd name="connsiteX146" fmla="*/ 359838 w 1027631"/>
              <a:gd name="connsiteY146" fmla="*/ 215799 h 227991"/>
              <a:gd name="connsiteX147" fmla="*/ 370789 w 1027631"/>
              <a:gd name="connsiteY147" fmla="*/ 215799 h 227991"/>
              <a:gd name="connsiteX148" fmla="*/ 370789 w 1027631"/>
              <a:gd name="connsiteY148" fmla="*/ 99060 h 227991"/>
              <a:gd name="connsiteX149" fmla="*/ 359838 w 1027631"/>
              <a:gd name="connsiteY149" fmla="*/ 99060 h 227991"/>
              <a:gd name="connsiteX150" fmla="*/ 356159 w 1027631"/>
              <a:gd name="connsiteY150" fmla="*/ 99060 h 227991"/>
              <a:gd name="connsiteX151" fmla="*/ 355054 w 1027631"/>
              <a:gd name="connsiteY151" fmla="*/ 98679 h 227991"/>
              <a:gd name="connsiteX152" fmla="*/ 354635 w 1027631"/>
              <a:gd name="connsiteY152" fmla="*/ 97841 h 227991"/>
              <a:gd name="connsiteX153" fmla="*/ 354635 w 1027631"/>
              <a:gd name="connsiteY153" fmla="*/ 94183 h 227991"/>
              <a:gd name="connsiteX154" fmla="*/ 356159 w 1027631"/>
              <a:gd name="connsiteY154" fmla="*/ 92659 h 227991"/>
              <a:gd name="connsiteX155" fmla="*/ 359838 w 1027631"/>
              <a:gd name="connsiteY155" fmla="*/ 92659 h 227991"/>
              <a:gd name="connsiteX156" fmla="*/ 396392 w 1027631"/>
              <a:gd name="connsiteY156" fmla="*/ 92659 h 227991"/>
              <a:gd name="connsiteX157" fmla="*/ 400071 w 1027631"/>
              <a:gd name="connsiteY157" fmla="*/ 92659 h 227991"/>
              <a:gd name="connsiteX158" fmla="*/ 401595 w 1027631"/>
              <a:gd name="connsiteY158" fmla="*/ 94183 h 227991"/>
              <a:gd name="connsiteX159" fmla="*/ 401595 w 1027631"/>
              <a:gd name="connsiteY159" fmla="*/ 102747 h 227991"/>
              <a:gd name="connsiteX160" fmla="*/ 410032 w 1027631"/>
              <a:gd name="connsiteY160" fmla="*/ 93726 h 227991"/>
              <a:gd name="connsiteX161" fmla="*/ 425348 w 1027631"/>
              <a:gd name="connsiteY161" fmla="*/ 89916 h 227991"/>
              <a:gd name="connsiteX162" fmla="*/ 251841 w 1027631"/>
              <a:gd name="connsiteY162" fmla="*/ 89916 h 227991"/>
              <a:gd name="connsiteX163" fmla="*/ 253690 w 1027631"/>
              <a:gd name="connsiteY163" fmla="*/ 90376 h 227991"/>
              <a:gd name="connsiteX164" fmla="*/ 255520 w 1027631"/>
              <a:gd name="connsiteY164" fmla="*/ 89916 h 227991"/>
              <a:gd name="connsiteX165" fmla="*/ 294534 w 1027631"/>
              <a:gd name="connsiteY165" fmla="*/ 109804 h 227991"/>
              <a:gd name="connsiteX166" fmla="*/ 310689 w 1027631"/>
              <a:gd name="connsiteY166" fmla="*/ 157582 h 227991"/>
              <a:gd name="connsiteX167" fmla="*/ 294534 w 1027631"/>
              <a:gd name="connsiteY167" fmla="*/ 205359 h 227991"/>
              <a:gd name="connsiteX168" fmla="*/ 255520 w 1027631"/>
              <a:gd name="connsiteY168" fmla="*/ 225247 h 227991"/>
              <a:gd name="connsiteX169" fmla="*/ 253690 w 1027631"/>
              <a:gd name="connsiteY169" fmla="*/ 224787 h 227991"/>
              <a:gd name="connsiteX170" fmla="*/ 251841 w 1027631"/>
              <a:gd name="connsiteY170" fmla="*/ 225247 h 227991"/>
              <a:gd name="connsiteX171" fmla="*/ 213245 w 1027631"/>
              <a:gd name="connsiteY171" fmla="*/ 205359 h 227991"/>
              <a:gd name="connsiteX172" fmla="*/ 197282 w 1027631"/>
              <a:gd name="connsiteY172" fmla="*/ 157582 h 227991"/>
              <a:gd name="connsiteX173" fmla="*/ 213245 w 1027631"/>
              <a:gd name="connsiteY173" fmla="*/ 109804 h 227991"/>
              <a:gd name="connsiteX174" fmla="*/ 251841 w 1027631"/>
              <a:gd name="connsiteY174" fmla="*/ 89916 h 227991"/>
              <a:gd name="connsiteX175" fmla="*/ 998182 w 1027631"/>
              <a:gd name="connsiteY175" fmla="*/ 42101 h 227991"/>
              <a:gd name="connsiteX176" fmla="*/ 999210 w 1027631"/>
              <a:gd name="connsiteY176" fmla="*/ 43587 h 227991"/>
              <a:gd name="connsiteX177" fmla="*/ 999210 w 1027631"/>
              <a:gd name="connsiteY177" fmla="*/ 43819 h 227991"/>
              <a:gd name="connsiteX178" fmla="*/ 1000146 w 1027631"/>
              <a:gd name="connsiteY178" fmla="*/ 42672 h 227991"/>
              <a:gd name="connsiteX179" fmla="*/ 1001861 w 1027631"/>
              <a:gd name="connsiteY179" fmla="*/ 42101 h 227991"/>
              <a:gd name="connsiteX180" fmla="*/ 1002889 w 1027631"/>
              <a:gd name="connsiteY180" fmla="*/ 43587 h 227991"/>
              <a:gd name="connsiteX181" fmla="*/ 1002889 w 1027631"/>
              <a:gd name="connsiteY181" fmla="*/ 92659 h 227991"/>
              <a:gd name="connsiteX182" fmla="*/ 1020546 w 1027631"/>
              <a:gd name="connsiteY182" fmla="*/ 92659 h 227991"/>
              <a:gd name="connsiteX183" fmla="*/ 1024225 w 1027631"/>
              <a:gd name="connsiteY183" fmla="*/ 92659 h 227991"/>
              <a:gd name="connsiteX184" fmla="*/ 1025749 w 1027631"/>
              <a:gd name="connsiteY184" fmla="*/ 94183 h 227991"/>
              <a:gd name="connsiteX185" fmla="*/ 1025749 w 1027631"/>
              <a:gd name="connsiteY185" fmla="*/ 97841 h 227991"/>
              <a:gd name="connsiteX186" fmla="*/ 1025330 w 1027631"/>
              <a:gd name="connsiteY186" fmla="*/ 98679 h 227991"/>
              <a:gd name="connsiteX187" fmla="*/ 1024225 w 1027631"/>
              <a:gd name="connsiteY187" fmla="*/ 99060 h 227991"/>
              <a:gd name="connsiteX188" fmla="*/ 1020546 w 1027631"/>
              <a:gd name="connsiteY188" fmla="*/ 99060 h 227991"/>
              <a:gd name="connsiteX189" fmla="*/ 1002889 w 1027631"/>
              <a:gd name="connsiteY189" fmla="*/ 99060 h 227991"/>
              <a:gd name="connsiteX190" fmla="*/ 1002889 w 1027631"/>
              <a:gd name="connsiteY190" fmla="*/ 208179 h 227991"/>
              <a:gd name="connsiteX191" fmla="*/ 1004375 w 1027631"/>
              <a:gd name="connsiteY191" fmla="*/ 213513 h 227991"/>
              <a:gd name="connsiteX192" fmla="*/ 1006207 w 1027631"/>
              <a:gd name="connsiteY192" fmla="*/ 214281 h 227991"/>
              <a:gd name="connsiteX193" fmla="*/ 1013307 w 1027631"/>
              <a:gd name="connsiteY193" fmla="*/ 210007 h 227991"/>
              <a:gd name="connsiteX194" fmla="*/ 1019632 w 1027631"/>
              <a:gd name="connsiteY194" fmla="*/ 195682 h 227991"/>
              <a:gd name="connsiteX195" fmla="*/ 1020470 w 1027631"/>
              <a:gd name="connsiteY195" fmla="*/ 194653 h 227991"/>
              <a:gd name="connsiteX196" fmla="*/ 1021766 w 1027631"/>
              <a:gd name="connsiteY196" fmla="*/ 194767 h 227991"/>
              <a:gd name="connsiteX197" fmla="*/ 1022375 w 1027631"/>
              <a:gd name="connsiteY197" fmla="*/ 195072 h 227991"/>
              <a:gd name="connsiteX198" fmla="*/ 1023412 w 1027631"/>
              <a:gd name="connsiteY198" fmla="*/ 195559 h 227991"/>
              <a:gd name="connsiteX199" fmla="*/ 1024149 w 1027631"/>
              <a:gd name="connsiteY199" fmla="*/ 194653 h 227991"/>
              <a:gd name="connsiteX200" fmla="*/ 1025445 w 1027631"/>
              <a:gd name="connsiteY200" fmla="*/ 194767 h 227991"/>
              <a:gd name="connsiteX201" fmla="*/ 1026054 w 1027631"/>
              <a:gd name="connsiteY201" fmla="*/ 195072 h 227991"/>
              <a:gd name="connsiteX202" fmla="*/ 1027273 w 1027631"/>
              <a:gd name="connsiteY202" fmla="*/ 195644 h 227991"/>
              <a:gd name="connsiteX203" fmla="*/ 1027578 w 1027631"/>
              <a:gd name="connsiteY203" fmla="*/ 196901 h 227991"/>
              <a:gd name="connsiteX204" fmla="*/ 1018853 w 1027631"/>
              <a:gd name="connsiteY204" fmla="*/ 217132 h 227991"/>
              <a:gd name="connsiteX205" fmla="*/ 999841 w 1027631"/>
              <a:gd name="connsiteY205" fmla="*/ 225247 h 227991"/>
              <a:gd name="connsiteX206" fmla="*/ 997992 w 1027631"/>
              <a:gd name="connsiteY206" fmla="*/ 224466 h 227991"/>
              <a:gd name="connsiteX207" fmla="*/ 996162 w 1027631"/>
              <a:gd name="connsiteY207" fmla="*/ 225247 h 227991"/>
              <a:gd name="connsiteX208" fmla="*/ 977951 w 1027631"/>
              <a:gd name="connsiteY208" fmla="*/ 217551 h 227991"/>
              <a:gd name="connsiteX209" fmla="*/ 972083 w 1027631"/>
              <a:gd name="connsiteY209" fmla="*/ 194767 h 227991"/>
              <a:gd name="connsiteX210" fmla="*/ 972083 w 1027631"/>
              <a:gd name="connsiteY210" fmla="*/ 99060 h 227991"/>
              <a:gd name="connsiteX211" fmla="*/ 957474 w 1027631"/>
              <a:gd name="connsiteY211" fmla="*/ 99060 h 227991"/>
              <a:gd name="connsiteX212" fmla="*/ 953795 w 1027631"/>
              <a:gd name="connsiteY212" fmla="*/ 99060 h 227991"/>
              <a:gd name="connsiteX213" fmla="*/ 952690 w 1027631"/>
              <a:gd name="connsiteY213" fmla="*/ 98679 h 227991"/>
              <a:gd name="connsiteX214" fmla="*/ 952271 w 1027631"/>
              <a:gd name="connsiteY214" fmla="*/ 97841 h 227991"/>
              <a:gd name="connsiteX215" fmla="*/ 952271 w 1027631"/>
              <a:gd name="connsiteY215" fmla="*/ 94183 h 227991"/>
              <a:gd name="connsiteX216" fmla="*/ 953795 w 1027631"/>
              <a:gd name="connsiteY216" fmla="*/ 92659 h 227991"/>
              <a:gd name="connsiteX217" fmla="*/ 957474 w 1027631"/>
              <a:gd name="connsiteY217" fmla="*/ 92659 h 227991"/>
              <a:gd name="connsiteX218" fmla="*/ 972083 w 1027631"/>
              <a:gd name="connsiteY218" fmla="*/ 92659 h 227991"/>
              <a:gd name="connsiteX219" fmla="*/ 972083 w 1027631"/>
              <a:gd name="connsiteY219" fmla="*/ 62789 h 227991"/>
              <a:gd name="connsiteX220" fmla="*/ 972464 w 1027631"/>
              <a:gd name="connsiteY220" fmla="*/ 61798 h 227991"/>
              <a:gd name="connsiteX221" fmla="*/ 973302 w 1027631"/>
              <a:gd name="connsiteY221" fmla="*/ 61265 h 227991"/>
              <a:gd name="connsiteX222" fmla="*/ 986828 w 1027631"/>
              <a:gd name="connsiteY222" fmla="*/ 54483 h 227991"/>
              <a:gd name="connsiteX223" fmla="*/ 996467 w 1027631"/>
              <a:gd name="connsiteY223" fmla="*/ 42672 h 227991"/>
              <a:gd name="connsiteX224" fmla="*/ 998182 w 1027631"/>
              <a:gd name="connsiteY224" fmla="*/ 42101 h 227991"/>
              <a:gd name="connsiteX225" fmla="*/ 569557 w 1027631"/>
              <a:gd name="connsiteY225" fmla="*/ 42101 h 227991"/>
              <a:gd name="connsiteX226" fmla="*/ 570585 w 1027631"/>
              <a:gd name="connsiteY226" fmla="*/ 43587 h 227991"/>
              <a:gd name="connsiteX227" fmla="*/ 570585 w 1027631"/>
              <a:gd name="connsiteY227" fmla="*/ 43819 h 227991"/>
              <a:gd name="connsiteX228" fmla="*/ 571521 w 1027631"/>
              <a:gd name="connsiteY228" fmla="*/ 42672 h 227991"/>
              <a:gd name="connsiteX229" fmla="*/ 573236 w 1027631"/>
              <a:gd name="connsiteY229" fmla="*/ 42101 h 227991"/>
              <a:gd name="connsiteX230" fmla="*/ 574264 w 1027631"/>
              <a:gd name="connsiteY230" fmla="*/ 43587 h 227991"/>
              <a:gd name="connsiteX231" fmla="*/ 574264 w 1027631"/>
              <a:gd name="connsiteY231" fmla="*/ 92659 h 227991"/>
              <a:gd name="connsiteX232" fmla="*/ 591921 w 1027631"/>
              <a:gd name="connsiteY232" fmla="*/ 92659 h 227991"/>
              <a:gd name="connsiteX233" fmla="*/ 595600 w 1027631"/>
              <a:gd name="connsiteY233" fmla="*/ 92659 h 227991"/>
              <a:gd name="connsiteX234" fmla="*/ 597124 w 1027631"/>
              <a:gd name="connsiteY234" fmla="*/ 94183 h 227991"/>
              <a:gd name="connsiteX235" fmla="*/ 597124 w 1027631"/>
              <a:gd name="connsiteY235" fmla="*/ 97841 h 227991"/>
              <a:gd name="connsiteX236" fmla="*/ 596705 w 1027631"/>
              <a:gd name="connsiteY236" fmla="*/ 98679 h 227991"/>
              <a:gd name="connsiteX237" fmla="*/ 595600 w 1027631"/>
              <a:gd name="connsiteY237" fmla="*/ 99060 h 227991"/>
              <a:gd name="connsiteX238" fmla="*/ 591921 w 1027631"/>
              <a:gd name="connsiteY238" fmla="*/ 99060 h 227991"/>
              <a:gd name="connsiteX239" fmla="*/ 574264 w 1027631"/>
              <a:gd name="connsiteY239" fmla="*/ 99060 h 227991"/>
              <a:gd name="connsiteX240" fmla="*/ 574264 w 1027631"/>
              <a:gd name="connsiteY240" fmla="*/ 208179 h 227991"/>
              <a:gd name="connsiteX241" fmla="*/ 575750 w 1027631"/>
              <a:gd name="connsiteY241" fmla="*/ 213513 h 227991"/>
              <a:gd name="connsiteX242" fmla="*/ 577582 w 1027631"/>
              <a:gd name="connsiteY242" fmla="*/ 214281 h 227991"/>
              <a:gd name="connsiteX243" fmla="*/ 584682 w 1027631"/>
              <a:gd name="connsiteY243" fmla="*/ 210007 h 227991"/>
              <a:gd name="connsiteX244" fmla="*/ 591007 w 1027631"/>
              <a:gd name="connsiteY244" fmla="*/ 195682 h 227991"/>
              <a:gd name="connsiteX245" fmla="*/ 591845 w 1027631"/>
              <a:gd name="connsiteY245" fmla="*/ 194653 h 227991"/>
              <a:gd name="connsiteX246" fmla="*/ 593141 w 1027631"/>
              <a:gd name="connsiteY246" fmla="*/ 194767 h 227991"/>
              <a:gd name="connsiteX247" fmla="*/ 593750 w 1027631"/>
              <a:gd name="connsiteY247" fmla="*/ 195072 h 227991"/>
              <a:gd name="connsiteX248" fmla="*/ 594787 w 1027631"/>
              <a:gd name="connsiteY248" fmla="*/ 195559 h 227991"/>
              <a:gd name="connsiteX249" fmla="*/ 595524 w 1027631"/>
              <a:gd name="connsiteY249" fmla="*/ 194653 h 227991"/>
              <a:gd name="connsiteX250" fmla="*/ 596820 w 1027631"/>
              <a:gd name="connsiteY250" fmla="*/ 194767 h 227991"/>
              <a:gd name="connsiteX251" fmla="*/ 597429 w 1027631"/>
              <a:gd name="connsiteY251" fmla="*/ 195072 h 227991"/>
              <a:gd name="connsiteX252" fmla="*/ 598648 w 1027631"/>
              <a:gd name="connsiteY252" fmla="*/ 195644 h 227991"/>
              <a:gd name="connsiteX253" fmla="*/ 598953 w 1027631"/>
              <a:gd name="connsiteY253" fmla="*/ 196901 h 227991"/>
              <a:gd name="connsiteX254" fmla="*/ 590228 w 1027631"/>
              <a:gd name="connsiteY254" fmla="*/ 217132 h 227991"/>
              <a:gd name="connsiteX255" fmla="*/ 571216 w 1027631"/>
              <a:gd name="connsiteY255" fmla="*/ 225247 h 227991"/>
              <a:gd name="connsiteX256" fmla="*/ 569367 w 1027631"/>
              <a:gd name="connsiteY256" fmla="*/ 224466 h 227991"/>
              <a:gd name="connsiteX257" fmla="*/ 567537 w 1027631"/>
              <a:gd name="connsiteY257" fmla="*/ 225247 h 227991"/>
              <a:gd name="connsiteX258" fmla="*/ 549326 w 1027631"/>
              <a:gd name="connsiteY258" fmla="*/ 217551 h 227991"/>
              <a:gd name="connsiteX259" fmla="*/ 543458 w 1027631"/>
              <a:gd name="connsiteY259" fmla="*/ 194767 h 227991"/>
              <a:gd name="connsiteX260" fmla="*/ 543458 w 1027631"/>
              <a:gd name="connsiteY260" fmla="*/ 99060 h 227991"/>
              <a:gd name="connsiteX261" fmla="*/ 528849 w 1027631"/>
              <a:gd name="connsiteY261" fmla="*/ 99060 h 227991"/>
              <a:gd name="connsiteX262" fmla="*/ 525170 w 1027631"/>
              <a:gd name="connsiteY262" fmla="*/ 99060 h 227991"/>
              <a:gd name="connsiteX263" fmla="*/ 524065 w 1027631"/>
              <a:gd name="connsiteY263" fmla="*/ 98679 h 227991"/>
              <a:gd name="connsiteX264" fmla="*/ 523646 w 1027631"/>
              <a:gd name="connsiteY264" fmla="*/ 97841 h 227991"/>
              <a:gd name="connsiteX265" fmla="*/ 523646 w 1027631"/>
              <a:gd name="connsiteY265" fmla="*/ 94183 h 227991"/>
              <a:gd name="connsiteX266" fmla="*/ 525170 w 1027631"/>
              <a:gd name="connsiteY266" fmla="*/ 92659 h 227991"/>
              <a:gd name="connsiteX267" fmla="*/ 528849 w 1027631"/>
              <a:gd name="connsiteY267" fmla="*/ 92659 h 227991"/>
              <a:gd name="connsiteX268" fmla="*/ 543458 w 1027631"/>
              <a:gd name="connsiteY268" fmla="*/ 92659 h 227991"/>
              <a:gd name="connsiteX269" fmla="*/ 543458 w 1027631"/>
              <a:gd name="connsiteY269" fmla="*/ 62789 h 227991"/>
              <a:gd name="connsiteX270" fmla="*/ 543839 w 1027631"/>
              <a:gd name="connsiteY270" fmla="*/ 61798 h 227991"/>
              <a:gd name="connsiteX271" fmla="*/ 544677 w 1027631"/>
              <a:gd name="connsiteY271" fmla="*/ 61265 h 227991"/>
              <a:gd name="connsiteX272" fmla="*/ 558203 w 1027631"/>
              <a:gd name="connsiteY272" fmla="*/ 54483 h 227991"/>
              <a:gd name="connsiteX273" fmla="*/ 567842 w 1027631"/>
              <a:gd name="connsiteY273" fmla="*/ 42672 h 227991"/>
              <a:gd name="connsiteX274" fmla="*/ 569557 w 1027631"/>
              <a:gd name="connsiteY274" fmla="*/ 42101 h 227991"/>
              <a:gd name="connsiteX275" fmla="*/ 85039 w 1027631"/>
              <a:gd name="connsiteY275" fmla="*/ 0 h 227991"/>
              <a:gd name="connsiteX276" fmla="*/ 87661 w 1027631"/>
              <a:gd name="connsiteY276" fmla="*/ 389 h 227991"/>
              <a:gd name="connsiteX277" fmla="*/ 88718 w 1027631"/>
              <a:gd name="connsiteY277" fmla="*/ 0 h 227991"/>
              <a:gd name="connsiteX278" fmla="*/ 104148 w 1027631"/>
              <a:gd name="connsiteY278" fmla="*/ 2286 h 227991"/>
              <a:gd name="connsiteX279" fmla="*/ 120722 w 1027631"/>
              <a:gd name="connsiteY279" fmla="*/ 9144 h 227991"/>
              <a:gd name="connsiteX280" fmla="*/ 129752 w 1027631"/>
              <a:gd name="connsiteY280" fmla="*/ 12764 h 227991"/>
              <a:gd name="connsiteX281" fmla="*/ 131236 w 1027631"/>
              <a:gd name="connsiteY281" fmla="*/ 13019 h 227991"/>
              <a:gd name="connsiteX282" fmla="*/ 134302 w 1027631"/>
              <a:gd name="connsiteY282" fmla="*/ 12154 h 227991"/>
              <a:gd name="connsiteX283" fmla="*/ 136245 w 1027631"/>
              <a:gd name="connsiteY283" fmla="*/ 8839 h 227991"/>
              <a:gd name="connsiteX284" fmla="*/ 136893 w 1027631"/>
              <a:gd name="connsiteY284" fmla="*/ 8001 h 227991"/>
              <a:gd name="connsiteX285" fmla="*/ 137769 w 1027631"/>
              <a:gd name="connsiteY285" fmla="*/ 7620 h 227991"/>
              <a:gd name="connsiteX286" fmla="*/ 140513 w 1027631"/>
              <a:gd name="connsiteY286" fmla="*/ 7620 h 227991"/>
              <a:gd name="connsiteX287" fmla="*/ 140797 w 1027631"/>
              <a:gd name="connsiteY287" fmla="*/ 7904 h 227991"/>
              <a:gd name="connsiteX288" fmla="*/ 141448 w 1027631"/>
              <a:gd name="connsiteY288" fmla="*/ 7620 h 227991"/>
              <a:gd name="connsiteX289" fmla="*/ 144192 w 1027631"/>
              <a:gd name="connsiteY289" fmla="*/ 7620 h 227991"/>
              <a:gd name="connsiteX290" fmla="*/ 145716 w 1027631"/>
              <a:gd name="connsiteY290" fmla="*/ 9144 h 227991"/>
              <a:gd name="connsiteX291" fmla="*/ 145716 w 1027631"/>
              <a:gd name="connsiteY291" fmla="*/ 71628 h 227991"/>
              <a:gd name="connsiteX292" fmla="*/ 144192 w 1027631"/>
              <a:gd name="connsiteY292" fmla="*/ 73152 h 227991"/>
              <a:gd name="connsiteX293" fmla="*/ 141448 w 1027631"/>
              <a:gd name="connsiteY293" fmla="*/ 73152 h 227991"/>
              <a:gd name="connsiteX294" fmla="*/ 140773 w 1027631"/>
              <a:gd name="connsiteY294" fmla="*/ 72892 h 227991"/>
              <a:gd name="connsiteX295" fmla="*/ 140513 w 1027631"/>
              <a:gd name="connsiteY295" fmla="*/ 73152 h 227991"/>
              <a:gd name="connsiteX296" fmla="*/ 137769 w 1027631"/>
              <a:gd name="connsiteY296" fmla="*/ 73152 h 227991"/>
              <a:gd name="connsiteX297" fmla="*/ 136779 w 1027631"/>
              <a:gd name="connsiteY297" fmla="*/ 72771 h 227991"/>
              <a:gd name="connsiteX298" fmla="*/ 136245 w 1027631"/>
              <a:gd name="connsiteY298" fmla="*/ 71933 h 227991"/>
              <a:gd name="connsiteX299" fmla="*/ 128332 w 1027631"/>
              <a:gd name="connsiteY299" fmla="*/ 40798 h 227991"/>
              <a:gd name="connsiteX300" fmla="*/ 111545 w 1027631"/>
              <a:gd name="connsiteY300" fmla="*/ 16505 h 227991"/>
              <a:gd name="connsiteX301" fmla="*/ 87030 w 1027631"/>
              <a:gd name="connsiteY301" fmla="*/ 7337 h 227991"/>
              <a:gd name="connsiteX302" fmla="*/ 64448 w 1027631"/>
              <a:gd name="connsiteY302" fmla="*/ 14478 h 227991"/>
              <a:gd name="connsiteX303" fmla="*/ 53361 w 1027631"/>
              <a:gd name="connsiteY303" fmla="*/ 28651 h 227991"/>
              <a:gd name="connsiteX304" fmla="*/ 53666 w 1027631"/>
              <a:gd name="connsiteY304" fmla="*/ 28651 h 227991"/>
              <a:gd name="connsiteX305" fmla="*/ 47051 w 1027631"/>
              <a:gd name="connsiteY305" fmla="*/ 53352 h 227991"/>
              <a:gd name="connsiteX306" fmla="*/ 44025 w 1027631"/>
              <a:gd name="connsiteY306" fmla="*/ 85028 h 227991"/>
              <a:gd name="connsiteX307" fmla="*/ 43303 w 1027631"/>
              <a:gd name="connsiteY307" fmla="*/ 115824 h 227991"/>
              <a:gd name="connsiteX308" fmla="*/ 44865 w 1027631"/>
              <a:gd name="connsiteY308" fmla="*/ 165278 h 227991"/>
              <a:gd name="connsiteX309" fmla="*/ 51228 w 1027631"/>
              <a:gd name="connsiteY309" fmla="*/ 195987 h 227991"/>
              <a:gd name="connsiteX310" fmla="*/ 64486 w 1027631"/>
              <a:gd name="connsiteY310" fmla="*/ 214808 h 227991"/>
              <a:gd name="connsiteX311" fmla="*/ 86509 w 1027631"/>
              <a:gd name="connsiteY311" fmla="*/ 220695 h 227991"/>
              <a:gd name="connsiteX312" fmla="*/ 120243 w 1027631"/>
              <a:gd name="connsiteY312" fmla="*/ 207150 h 227991"/>
              <a:gd name="connsiteX313" fmla="*/ 140817 w 1027631"/>
              <a:gd name="connsiteY313" fmla="*/ 159411 h 227991"/>
              <a:gd name="connsiteX314" fmla="*/ 141351 w 1027631"/>
              <a:gd name="connsiteY314" fmla="*/ 158572 h 227991"/>
              <a:gd name="connsiteX315" fmla="*/ 142341 w 1027631"/>
              <a:gd name="connsiteY315" fmla="*/ 158191 h 227991"/>
              <a:gd name="connsiteX316" fmla="*/ 145389 w 1027631"/>
              <a:gd name="connsiteY316" fmla="*/ 158191 h 227991"/>
              <a:gd name="connsiteX317" fmla="*/ 145564 w 1027631"/>
              <a:gd name="connsiteY317" fmla="*/ 158367 h 227991"/>
              <a:gd name="connsiteX318" fmla="*/ 146020 w 1027631"/>
              <a:gd name="connsiteY318" fmla="*/ 158191 h 227991"/>
              <a:gd name="connsiteX319" fmla="*/ 149068 w 1027631"/>
              <a:gd name="connsiteY319" fmla="*/ 158191 h 227991"/>
              <a:gd name="connsiteX320" fmla="*/ 150592 w 1027631"/>
              <a:gd name="connsiteY320" fmla="*/ 159715 h 227991"/>
              <a:gd name="connsiteX321" fmla="*/ 150592 w 1027631"/>
              <a:gd name="connsiteY321" fmla="*/ 223114 h 227991"/>
              <a:gd name="connsiteX322" fmla="*/ 149068 w 1027631"/>
              <a:gd name="connsiteY322" fmla="*/ 224638 h 227991"/>
              <a:gd name="connsiteX323" fmla="*/ 146020 w 1027631"/>
              <a:gd name="connsiteY323" fmla="*/ 224638 h 227991"/>
              <a:gd name="connsiteX324" fmla="*/ 145580 w 1027631"/>
              <a:gd name="connsiteY324" fmla="*/ 224447 h 227991"/>
              <a:gd name="connsiteX325" fmla="*/ 145389 w 1027631"/>
              <a:gd name="connsiteY325" fmla="*/ 224638 h 227991"/>
              <a:gd name="connsiteX326" fmla="*/ 142341 w 1027631"/>
              <a:gd name="connsiteY326" fmla="*/ 224638 h 227991"/>
              <a:gd name="connsiteX327" fmla="*/ 141465 w 1027631"/>
              <a:gd name="connsiteY327" fmla="*/ 224257 h 227991"/>
              <a:gd name="connsiteX328" fmla="*/ 140817 w 1027631"/>
              <a:gd name="connsiteY328" fmla="*/ 223419 h 227991"/>
              <a:gd name="connsiteX329" fmla="*/ 138265 w 1027631"/>
              <a:gd name="connsiteY329" fmla="*/ 220256 h 227991"/>
              <a:gd name="connsiteX330" fmla="*/ 133918 w 1027631"/>
              <a:gd name="connsiteY330" fmla="*/ 219453 h 227991"/>
              <a:gd name="connsiteX331" fmla="*/ 130285 w 1027631"/>
              <a:gd name="connsiteY331" fmla="*/ 219990 h 227991"/>
              <a:gd name="connsiteX332" fmla="*/ 120722 w 1027631"/>
              <a:gd name="connsiteY332" fmla="*/ 223114 h 227991"/>
              <a:gd name="connsiteX333" fmla="*/ 119503 w 1027631"/>
              <a:gd name="connsiteY333" fmla="*/ 223152 h 227991"/>
              <a:gd name="connsiteX334" fmla="*/ 118284 w 1027631"/>
              <a:gd name="connsiteY334" fmla="*/ 223419 h 227991"/>
              <a:gd name="connsiteX335" fmla="*/ 106625 w 1027631"/>
              <a:gd name="connsiteY335" fmla="*/ 226162 h 227991"/>
              <a:gd name="connsiteX336" fmla="*/ 89937 w 1027631"/>
              <a:gd name="connsiteY336" fmla="*/ 227991 h 227991"/>
              <a:gd name="connsiteX337" fmla="*/ 88962 w 1027631"/>
              <a:gd name="connsiteY337" fmla="*/ 227695 h 227991"/>
              <a:gd name="connsiteX338" fmla="*/ 86258 w 1027631"/>
              <a:gd name="connsiteY338" fmla="*/ 227991 h 227991"/>
              <a:gd name="connsiteX339" fmla="*/ 42627 w 1027631"/>
              <a:gd name="connsiteY339" fmla="*/ 214726 h 227991"/>
              <a:gd name="connsiteX340" fmla="*/ 11729 w 1027631"/>
              <a:gd name="connsiteY340" fmla="*/ 177145 h 227991"/>
              <a:gd name="connsiteX341" fmla="*/ 0 w 1027631"/>
              <a:gd name="connsiteY341" fmla="*/ 118567 h 227991"/>
              <a:gd name="connsiteX342" fmla="*/ 13919 w 1027631"/>
              <a:gd name="connsiteY342" fmla="*/ 54503 h 227991"/>
              <a:gd name="connsiteX343" fmla="*/ 46736 w 1027631"/>
              <a:gd name="connsiteY343" fmla="*/ 14077 h 227991"/>
              <a:gd name="connsiteX344" fmla="*/ 85039 w 1027631"/>
              <a:gd name="connsiteY344" fmla="*/ 0 h 22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Lst>
            <a:rect l="l" t="t" r="r" b="b"/>
            <a:pathLst>
              <a:path w="1027631" h="227991">
                <a:moveTo>
                  <a:pt x="691111" y="96921"/>
                </a:moveTo>
                <a:lnTo>
                  <a:pt x="684602" y="97917"/>
                </a:lnTo>
                <a:cubicBezTo>
                  <a:pt x="682011" y="98806"/>
                  <a:pt x="679649" y="100305"/>
                  <a:pt x="677515" y="102413"/>
                </a:cubicBezTo>
                <a:cubicBezTo>
                  <a:pt x="674182" y="105823"/>
                  <a:pt x="671705" y="110966"/>
                  <a:pt x="670086" y="117844"/>
                </a:cubicBezTo>
                <a:cubicBezTo>
                  <a:pt x="668467" y="124721"/>
                  <a:pt x="667590" y="133903"/>
                  <a:pt x="667457" y="145390"/>
                </a:cubicBezTo>
                <a:lnTo>
                  <a:pt x="711327" y="145390"/>
                </a:lnTo>
                <a:cubicBezTo>
                  <a:pt x="711028" y="133788"/>
                  <a:pt x="710177" y="124606"/>
                  <a:pt x="708774" y="117844"/>
                </a:cubicBezTo>
                <a:cubicBezTo>
                  <a:pt x="707371" y="111081"/>
                  <a:pt x="705377" y="105937"/>
                  <a:pt x="702792" y="102413"/>
                </a:cubicBezTo>
                <a:cubicBezTo>
                  <a:pt x="701110" y="100305"/>
                  <a:pt x="699141" y="98806"/>
                  <a:pt x="696887" y="97917"/>
                </a:cubicBezTo>
                <a:close/>
                <a:moveTo>
                  <a:pt x="253719" y="96885"/>
                </a:moveTo>
                <a:lnTo>
                  <a:pt x="246642" y="97917"/>
                </a:lnTo>
                <a:cubicBezTo>
                  <a:pt x="243931" y="98806"/>
                  <a:pt x="241505" y="100305"/>
                  <a:pt x="239365" y="102413"/>
                </a:cubicBezTo>
                <a:cubicBezTo>
                  <a:pt x="235733" y="106445"/>
                  <a:pt x="233092" y="112935"/>
                  <a:pt x="231441" y="121882"/>
                </a:cubicBezTo>
                <a:cubicBezTo>
                  <a:pt x="229790" y="130829"/>
                  <a:pt x="228977" y="142729"/>
                  <a:pt x="229002" y="157582"/>
                </a:cubicBezTo>
                <a:cubicBezTo>
                  <a:pt x="228977" y="174168"/>
                  <a:pt x="229790" y="186563"/>
                  <a:pt x="231441" y="194767"/>
                </a:cubicBezTo>
                <a:cubicBezTo>
                  <a:pt x="233092" y="202972"/>
                  <a:pt x="235733" y="208966"/>
                  <a:pt x="239365" y="212751"/>
                </a:cubicBezTo>
                <a:cubicBezTo>
                  <a:pt x="241505" y="214859"/>
                  <a:pt x="243931" y="216357"/>
                  <a:pt x="246642" y="217246"/>
                </a:cubicBezTo>
                <a:lnTo>
                  <a:pt x="253719" y="218279"/>
                </a:lnTo>
                <a:lnTo>
                  <a:pt x="261099" y="217246"/>
                </a:lnTo>
                <a:cubicBezTo>
                  <a:pt x="263785" y="216357"/>
                  <a:pt x="266185" y="214859"/>
                  <a:pt x="268300" y="212751"/>
                </a:cubicBezTo>
                <a:cubicBezTo>
                  <a:pt x="271932" y="208966"/>
                  <a:pt x="274574" y="202972"/>
                  <a:pt x="276225" y="194767"/>
                </a:cubicBezTo>
                <a:cubicBezTo>
                  <a:pt x="277876" y="186563"/>
                  <a:pt x="278689" y="174168"/>
                  <a:pt x="278663" y="157582"/>
                </a:cubicBezTo>
                <a:cubicBezTo>
                  <a:pt x="278689" y="142729"/>
                  <a:pt x="277876" y="130829"/>
                  <a:pt x="276225" y="121882"/>
                </a:cubicBezTo>
                <a:cubicBezTo>
                  <a:pt x="274574" y="112935"/>
                  <a:pt x="271932" y="106445"/>
                  <a:pt x="268300" y="102413"/>
                </a:cubicBezTo>
                <a:cubicBezTo>
                  <a:pt x="266185" y="100305"/>
                  <a:pt x="263785" y="98806"/>
                  <a:pt x="261099" y="97917"/>
                </a:cubicBezTo>
                <a:close/>
                <a:moveTo>
                  <a:pt x="853973" y="89916"/>
                </a:moveTo>
                <a:lnTo>
                  <a:pt x="855341" y="90491"/>
                </a:lnTo>
                <a:lnTo>
                  <a:pt x="857652" y="89916"/>
                </a:lnTo>
                <a:cubicBezTo>
                  <a:pt x="871470" y="90031"/>
                  <a:pt x="882163" y="94526"/>
                  <a:pt x="889732" y="103404"/>
                </a:cubicBezTo>
                <a:cubicBezTo>
                  <a:pt x="897302" y="112281"/>
                  <a:pt x="901137" y="124854"/>
                  <a:pt x="901239" y="141123"/>
                </a:cubicBezTo>
                <a:lnTo>
                  <a:pt x="901239" y="215799"/>
                </a:lnTo>
                <a:lnTo>
                  <a:pt x="911885" y="215799"/>
                </a:lnTo>
                <a:lnTo>
                  <a:pt x="915564" y="215799"/>
                </a:lnTo>
                <a:cubicBezTo>
                  <a:pt x="916529" y="215849"/>
                  <a:pt x="917037" y="216357"/>
                  <a:pt x="917088" y="217323"/>
                </a:cubicBezTo>
                <a:lnTo>
                  <a:pt x="917088" y="220980"/>
                </a:lnTo>
                <a:cubicBezTo>
                  <a:pt x="917037" y="221945"/>
                  <a:pt x="916529" y="222453"/>
                  <a:pt x="915564" y="222504"/>
                </a:cubicBezTo>
                <a:lnTo>
                  <a:pt x="911885" y="222504"/>
                </a:lnTo>
                <a:lnTo>
                  <a:pt x="860395" y="222504"/>
                </a:lnTo>
                <a:lnTo>
                  <a:pt x="856716" y="222504"/>
                </a:lnTo>
                <a:cubicBezTo>
                  <a:pt x="855751" y="222453"/>
                  <a:pt x="855243" y="221945"/>
                  <a:pt x="855192" y="220980"/>
                </a:cubicBezTo>
                <a:lnTo>
                  <a:pt x="855192" y="217323"/>
                </a:lnTo>
                <a:cubicBezTo>
                  <a:pt x="855243" y="216357"/>
                  <a:pt x="855751" y="215849"/>
                  <a:pt x="856716" y="215799"/>
                </a:cubicBezTo>
                <a:lnTo>
                  <a:pt x="860395" y="215799"/>
                </a:lnTo>
                <a:lnTo>
                  <a:pt x="870737" y="215799"/>
                </a:lnTo>
                <a:lnTo>
                  <a:pt x="870737" y="125273"/>
                </a:lnTo>
                <a:cubicBezTo>
                  <a:pt x="870553" y="115411"/>
                  <a:pt x="868788" y="108160"/>
                  <a:pt x="865441" y="103518"/>
                </a:cubicBezTo>
                <a:lnTo>
                  <a:pt x="855464" y="97519"/>
                </a:lnTo>
                <a:lnTo>
                  <a:pt x="840164" y="103785"/>
                </a:lnTo>
                <a:cubicBezTo>
                  <a:pt x="835764" y="108458"/>
                  <a:pt x="832449" y="114808"/>
                  <a:pt x="830220" y="122835"/>
                </a:cubicBezTo>
                <a:lnTo>
                  <a:pt x="830220" y="215799"/>
                </a:lnTo>
                <a:lnTo>
                  <a:pt x="840562" y="215799"/>
                </a:lnTo>
                <a:lnTo>
                  <a:pt x="844241" y="215799"/>
                </a:lnTo>
                <a:cubicBezTo>
                  <a:pt x="845206" y="215849"/>
                  <a:pt x="845714" y="216357"/>
                  <a:pt x="845765" y="217323"/>
                </a:cubicBezTo>
                <a:lnTo>
                  <a:pt x="845765" y="220980"/>
                </a:lnTo>
                <a:cubicBezTo>
                  <a:pt x="845714" y="221945"/>
                  <a:pt x="845206" y="222453"/>
                  <a:pt x="844241" y="222504"/>
                </a:cubicBezTo>
                <a:lnTo>
                  <a:pt x="840562" y="222504"/>
                </a:lnTo>
                <a:lnTo>
                  <a:pt x="788463" y="222504"/>
                </a:lnTo>
                <a:lnTo>
                  <a:pt x="784784" y="222504"/>
                </a:lnTo>
                <a:cubicBezTo>
                  <a:pt x="783818" y="222453"/>
                  <a:pt x="783310" y="221945"/>
                  <a:pt x="783260" y="220980"/>
                </a:cubicBezTo>
                <a:lnTo>
                  <a:pt x="783260" y="217323"/>
                </a:lnTo>
                <a:cubicBezTo>
                  <a:pt x="783310" y="216357"/>
                  <a:pt x="783818" y="215849"/>
                  <a:pt x="784784" y="215799"/>
                </a:cubicBezTo>
                <a:lnTo>
                  <a:pt x="788463" y="215799"/>
                </a:lnTo>
                <a:lnTo>
                  <a:pt x="799414" y="215799"/>
                </a:lnTo>
                <a:lnTo>
                  <a:pt x="799414" y="99060"/>
                </a:lnTo>
                <a:lnTo>
                  <a:pt x="788463" y="99060"/>
                </a:lnTo>
                <a:lnTo>
                  <a:pt x="784784" y="99060"/>
                </a:lnTo>
                <a:cubicBezTo>
                  <a:pt x="784320" y="99048"/>
                  <a:pt x="783952" y="98921"/>
                  <a:pt x="783679" y="98679"/>
                </a:cubicBezTo>
                <a:cubicBezTo>
                  <a:pt x="783406" y="98438"/>
                  <a:pt x="783266" y="98159"/>
                  <a:pt x="783260" y="97841"/>
                </a:cubicBezTo>
                <a:lnTo>
                  <a:pt x="783260" y="94183"/>
                </a:lnTo>
                <a:cubicBezTo>
                  <a:pt x="783310" y="93218"/>
                  <a:pt x="783818" y="92710"/>
                  <a:pt x="784784" y="92659"/>
                </a:cubicBezTo>
                <a:lnTo>
                  <a:pt x="788463" y="92659"/>
                </a:lnTo>
                <a:lnTo>
                  <a:pt x="825017" y="92659"/>
                </a:lnTo>
                <a:lnTo>
                  <a:pt x="828696" y="92659"/>
                </a:lnTo>
                <a:cubicBezTo>
                  <a:pt x="829661" y="92710"/>
                  <a:pt x="830169" y="93218"/>
                  <a:pt x="830220" y="94183"/>
                </a:cubicBezTo>
                <a:lnTo>
                  <a:pt x="830220" y="102747"/>
                </a:lnTo>
                <a:lnTo>
                  <a:pt x="838657" y="93726"/>
                </a:lnTo>
                <a:cubicBezTo>
                  <a:pt x="843572" y="91123"/>
                  <a:pt x="848677" y="89853"/>
                  <a:pt x="853973" y="89916"/>
                </a:cubicBezTo>
                <a:close/>
                <a:moveTo>
                  <a:pt x="689381" y="89916"/>
                </a:moveTo>
                <a:lnTo>
                  <a:pt x="690835" y="90478"/>
                </a:lnTo>
                <a:lnTo>
                  <a:pt x="693060" y="89916"/>
                </a:lnTo>
                <a:cubicBezTo>
                  <a:pt x="704114" y="90244"/>
                  <a:pt x="713198" y="93754"/>
                  <a:pt x="720312" y="100449"/>
                </a:cubicBezTo>
                <a:cubicBezTo>
                  <a:pt x="727425" y="107143"/>
                  <a:pt x="732693" y="115057"/>
                  <a:pt x="736116" y="124189"/>
                </a:cubicBezTo>
                <a:cubicBezTo>
                  <a:pt x="739538" y="133322"/>
                  <a:pt x="741239" y="141710"/>
                  <a:pt x="741219" y="149352"/>
                </a:cubicBezTo>
                <a:cubicBezTo>
                  <a:pt x="741168" y="150927"/>
                  <a:pt x="740355" y="151740"/>
                  <a:pt x="738780" y="151791"/>
                </a:cubicBezTo>
                <a:lnTo>
                  <a:pt x="735101" y="151791"/>
                </a:lnTo>
                <a:lnTo>
                  <a:pt x="667152" y="151791"/>
                </a:lnTo>
                <a:lnTo>
                  <a:pt x="667152" y="157582"/>
                </a:lnTo>
                <a:cubicBezTo>
                  <a:pt x="667108" y="174168"/>
                  <a:pt x="667882" y="186563"/>
                  <a:pt x="669476" y="194767"/>
                </a:cubicBezTo>
                <a:cubicBezTo>
                  <a:pt x="671070" y="202972"/>
                  <a:pt x="673750" y="208966"/>
                  <a:pt x="677515" y="212751"/>
                </a:cubicBezTo>
                <a:cubicBezTo>
                  <a:pt x="679649" y="214859"/>
                  <a:pt x="682011" y="216357"/>
                  <a:pt x="684602" y="217246"/>
                </a:cubicBezTo>
                <a:lnTo>
                  <a:pt x="690624" y="218169"/>
                </a:lnTo>
                <a:lnTo>
                  <a:pt x="713346" y="211341"/>
                </a:lnTo>
                <a:cubicBezTo>
                  <a:pt x="720287" y="206674"/>
                  <a:pt x="725913" y="200540"/>
                  <a:pt x="730224" y="192939"/>
                </a:cubicBezTo>
                <a:cubicBezTo>
                  <a:pt x="730555" y="192475"/>
                  <a:pt x="730961" y="192183"/>
                  <a:pt x="731444" y="192062"/>
                </a:cubicBezTo>
                <a:cubicBezTo>
                  <a:pt x="731926" y="191942"/>
                  <a:pt x="732333" y="192031"/>
                  <a:pt x="732663" y="192329"/>
                </a:cubicBezTo>
                <a:lnTo>
                  <a:pt x="733602" y="193268"/>
                </a:lnTo>
                <a:lnTo>
                  <a:pt x="733903" y="192939"/>
                </a:lnTo>
                <a:cubicBezTo>
                  <a:pt x="734234" y="192475"/>
                  <a:pt x="734640" y="192183"/>
                  <a:pt x="735123" y="192062"/>
                </a:cubicBezTo>
                <a:cubicBezTo>
                  <a:pt x="735605" y="191942"/>
                  <a:pt x="736012" y="192031"/>
                  <a:pt x="736342" y="192329"/>
                </a:cubicBezTo>
                <a:lnTo>
                  <a:pt x="738171" y="194158"/>
                </a:lnTo>
                <a:cubicBezTo>
                  <a:pt x="738323" y="194329"/>
                  <a:pt x="738399" y="194596"/>
                  <a:pt x="738399" y="194958"/>
                </a:cubicBezTo>
                <a:cubicBezTo>
                  <a:pt x="738399" y="195320"/>
                  <a:pt x="738323" y="195663"/>
                  <a:pt x="738171" y="195987"/>
                </a:cubicBezTo>
                <a:cubicBezTo>
                  <a:pt x="733205" y="204807"/>
                  <a:pt x="726829" y="211855"/>
                  <a:pt x="719044" y="217132"/>
                </a:cubicBezTo>
                <a:cubicBezTo>
                  <a:pt x="711259" y="222409"/>
                  <a:pt x="702598" y="225114"/>
                  <a:pt x="693060" y="225247"/>
                </a:cubicBezTo>
                <a:lnTo>
                  <a:pt x="691026" y="224734"/>
                </a:lnTo>
                <a:lnTo>
                  <a:pt x="689381" y="225247"/>
                </a:lnTo>
                <a:cubicBezTo>
                  <a:pt x="673932" y="224752"/>
                  <a:pt x="661168" y="218123"/>
                  <a:pt x="651091" y="205359"/>
                </a:cubicBezTo>
                <a:cubicBezTo>
                  <a:pt x="641013" y="192596"/>
                  <a:pt x="635794" y="176670"/>
                  <a:pt x="635432" y="157582"/>
                </a:cubicBezTo>
                <a:cubicBezTo>
                  <a:pt x="635794" y="138494"/>
                  <a:pt x="641013" y="122568"/>
                  <a:pt x="651091" y="109804"/>
                </a:cubicBezTo>
                <a:cubicBezTo>
                  <a:pt x="661168" y="97041"/>
                  <a:pt x="673932" y="90412"/>
                  <a:pt x="689381" y="89916"/>
                </a:cubicBezTo>
                <a:close/>
                <a:moveTo>
                  <a:pt x="425348" y="89916"/>
                </a:moveTo>
                <a:lnTo>
                  <a:pt x="426716" y="90491"/>
                </a:lnTo>
                <a:lnTo>
                  <a:pt x="429027" y="89916"/>
                </a:lnTo>
                <a:cubicBezTo>
                  <a:pt x="442845" y="90031"/>
                  <a:pt x="453538" y="94526"/>
                  <a:pt x="461107" y="103404"/>
                </a:cubicBezTo>
                <a:cubicBezTo>
                  <a:pt x="468677" y="112281"/>
                  <a:pt x="472512" y="124854"/>
                  <a:pt x="472614" y="141123"/>
                </a:cubicBezTo>
                <a:lnTo>
                  <a:pt x="472614" y="215799"/>
                </a:lnTo>
                <a:lnTo>
                  <a:pt x="483260" y="215799"/>
                </a:lnTo>
                <a:lnTo>
                  <a:pt x="486939" y="215799"/>
                </a:lnTo>
                <a:cubicBezTo>
                  <a:pt x="487904" y="215849"/>
                  <a:pt x="488412" y="216357"/>
                  <a:pt x="488463" y="217323"/>
                </a:cubicBezTo>
                <a:lnTo>
                  <a:pt x="488463" y="220980"/>
                </a:lnTo>
                <a:cubicBezTo>
                  <a:pt x="488412" y="221945"/>
                  <a:pt x="487904" y="222453"/>
                  <a:pt x="486939" y="222504"/>
                </a:cubicBezTo>
                <a:lnTo>
                  <a:pt x="483260" y="222504"/>
                </a:lnTo>
                <a:lnTo>
                  <a:pt x="431770" y="222504"/>
                </a:lnTo>
                <a:lnTo>
                  <a:pt x="428091" y="222504"/>
                </a:lnTo>
                <a:cubicBezTo>
                  <a:pt x="427126" y="222453"/>
                  <a:pt x="426618" y="221945"/>
                  <a:pt x="426567" y="220980"/>
                </a:cubicBezTo>
                <a:lnTo>
                  <a:pt x="426567" y="217323"/>
                </a:lnTo>
                <a:cubicBezTo>
                  <a:pt x="426618" y="216357"/>
                  <a:pt x="427126" y="215849"/>
                  <a:pt x="428091" y="215799"/>
                </a:cubicBezTo>
                <a:lnTo>
                  <a:pt x="431770" y="215799"/>
                </a:lnTo>
                <a:lnTo>
                  <a:pt x="442112" y="215799"/>
                </a:lnTo>
                <a:lnTo>
                  <a:pt x="442112" y="125273"/>
                </a:lnTo>
                <a:cubicBezTo>
                  <a:pt x="441928" y="115411"/>
                  <a:pt x="440163" y="108160"/>
                  <a:pt x="436816" y="103518"/>
                </a:cubicBezTo>
                <a:lnTo>
                  <a:pt x="426839" y="97519"/>
                </a:lnTo>
                <a:lnTo>
                  <a:pt x="411539" y="103785"/>
                </a:lnTo>
                <a:cubicBezTo>
                  <a:pt x="407139" y="108458"/>
                  <a:pt x="403824" y="114808"/>
                  <a:pt x="401595" y="122835"/>
                </a:cubicBezTo>
                <a:lnTo>
                  <a:pt x="401595" y="215799"/>
                </a:lnTo>
                <a:lnTo>
                  <a:pt x="411937" y="215799"/>
                </a:lnTo>
                <a:lnTo>
                  <a:pt x="415616" y="215799"/>
                </a:lnTo>
                <a:cubicBezTo>
                  <a:pt x="416581" y="215849"/>
                  <a:pt x="417089" y="216357"/>
                  <a:pt x="417140" y="217323"/>
                </a:cubicBezTo>
                <a:lnTo>
                  <a:pt x="417140" y="220980"/>
                </a:lnTo>
                <a:cubicBezTo>
                  <a:pt x="417089" y="221945"/>
                  <a:pt x="416581" y="222453"/>
                  <a:pt x="415616" y="222504"/>
                </a:cubicBezTo>
                <a:lnTo>
                  <a:pt x="411937" y="222504"/>
                </a:lnTo>
                <a:lnTo>
                  <a:pt x="359838" y="222504"/>
                </a:lnTo>
                <a:lnTo>
                  <a:pt x="356159" y="222504"/>
                </a:lnTo>
                <a:cubicBezTo>
                  <a:pt x="355193" y="222453"/>
                  <a:pt x="354685" y="221945"/>
                  <a:pt x="354635" y="220980"/>
                </a:cubicBezTo>
                <a:lnTo>
                  <a:pt x="354635" y="217323"/>
                </a:lnTo>
                <a:cubicBezTo>
                  <a:pt x="354685" y="216357"/>
                  <a:pt x="355193" y="215849"/>
                  <a:pt x="356159" y="215799"/>
                </a:cubicBezTo>
                <a:lnTo>
                  <a:pt x="359838" y="215799"/>
                </a:lnTo>
                <a:lnTo>
                  <a:pt x="370789" y="215799"/>
                </a:lnTo>
                <a:lnTo>
                  <a:pt x="370789" y="99060"/>
                </a:lnTo>
                <a:lnTo>
                  <a:pt x="359838" y="99060"/>
                </a:lnTo>
                <a:lnTo>
                  <a:pt x="356159" y="99060"/>
                </a:lnTo>
                <a:cubicBezTo>
                  <a:pt x="355695" y="99048"/>
                  <a:pt x="355327" y="98921"/>
                  <a:pt x="355054" y="98679"/>
                </a:cubicBezTo>
                <a:cubicBezTo>
                  <a:pt x="354781" y="98438"/>
                  <a:pt x="354641" y="98159"/>
                  <a:pt x="354635" y="97841"/>
                </a:cubicBezTo>
                <a:lnTo>
                  <a:pt x="354635" y="94183"/>
                </a:lnTo>
                <a:cubicBezTo>
                  <a:pt x="354685" y="93218"/>
                  <a:pt x="355193" y="92710"/>
                  <a:pt x="356159" y="92659"/>
                </a:cubicBezTo>
                <a:lnTo>
                  <a:pt x="359838" y="92659"/>
                </a:lnTo>
                <a:lnTo>
                  <a:pt x="396392" y="92659"/>
                </a:lnTo>
                <a:lnTo>
                  <a:pt x="400071" y="92659"/>
                </a:lnTo>
                <a:cubicBezTo>
                  <a:pt x="401036" y="92710"/>
                  <a:pt x="401544" y="93218"/>
                  <a:pt x="401595" y="94183"/>
                </a:cubicBezTo>
                <a:lnTo>
                  <a:pt x="401595" y="102747"/>
                </a:lnTo>
                <a:lnTo>
                  <a:pt x="410032" y="93726"/>
                </a:lnTo>
                <a:cubicBezTo>
                  <a:pt x="414947" y="91123"/>
                  <a:pt x="420052" y="89853"/>
                  <a:pt x="425348" y="89916"/>
                </a:cubicBezTo>
                <a:close/>
                <a:moveTo>
                  <a:pt x="251841" y="89916"/>
                </a:moveTo>
                <a:lnTo>
                  <a:pt x="253690" y="90376"/>
                </a:lnTo>
                <a:lnTo>
                  <a:pt x="255520" y="89916"/>
                </a:lnTo>
                <a:cubicBezTo>
                  <a:pt x="271153" y="90412"/>
                  <a:pt x="284158" y="97041"/>
                  <a:pt x="294534" y="109804"/>
                </a:cubicBezTo>
                <a:cubicBezTo>
                  <a:pt x="304910" y="122568"/>
                  <a:pt x="310295" y="138494"/>
                  <a:pt x="310689" y="157582"/>
                </a:cubicBezTo>
                <a:cubicBezTo>
                  <a:pt x="310295" y="176670"/>
                  <a:pt x="304910" y="192596"/>
                  <a:pt x="294534" y="205359"/>
                </a:cubicBezTo>
                <a:cubicBezTo>
                  <a:pt x="284158" y="218123"/>
                  <a:pt x="271153" y="224752"/>
                  <a:pt x="255520" y="225247"/>
                </a:cubicBezTo>
                <a:lnTo>
                  <a:pt x="253690" y="224787"/>
                </a:lnTo>
                <a:lnTo>
                  <a:pt x="251841" y="225247"/>
                </a:lnTo>
                <a:cubicBezTo>
                  <a:pt x="236366" y="224752"/>
                  <a:pt x="223501" y="218123"/>
                  <a:pt x="213245" y="205359"/>
                </a:cubicBezTo>
                <a:cubicBezTo>
                  <a:pt x="202990" y="192596"/>
                  <a:pt x="197669" y="176670"/>
                  <a:pt x="197282" y="157582"/>
                </a:cubicBezTo>
                <a:cubicBezTo>
                  <a:pt x="197669" y="138494"/>
                  <a:pt x="202990" y="122568"/>
                  <a:pt x="213245" y="109804"/>
                </a:cubicBezTo>
                <a:cubicBezTo>
                  <a:pt x="223501" y="97041"/>
                  <a:pt x="236366" y="90412"/>
                  <a:pt x="251841" y="89916"/>
                </a:cubicBezTo>
                <a:close/>
                <a:moveTo>
                  <a:pt x="998182" y="42101"/>
                </a:moveTo>
                <a:cubicBezTo>
                  <a:pt x="998810" y="42310"/>
                  <a:pt x="999153" y="42806"/>
                  <a:pt x="999210" y="43587"/>
                </a:cubicBezTo>
                <a:lnTo>
                  <a:pt x="999210" y="43819"/>
                </a:lnTo>
                <a:lnTo>
                  <a:pt x="1000146" y="42672"/>
                </a:lnTo>
                <a:cubicBezTo>
                  <a:pt x="1000661" y="42082"/>
                  <a:pt x="1001232" y="41891"/>
                  <a:pt x="1001861" y="42101"/>
                </a:cubicBezTo>
                <a:cubicBezTo>
                  <a:pt x="1002489" y="42310"/>
                  <a:pt x="1002832" y="42806"/>
                  <a:pt x="1002889" y="43587"/>
                </a:cubicBezTo>
                <a:lnTo>
                  <a:pt x="1002889" y="92659"/>
                </a:lnTo>
                <a:lnTo>
                  <a:pt x="1020546" y="92659"/>
                </a:lnTo>
                <a:lnTo>
                  <a:pt x="1024225" y="92659"/>
                </a:lnTo>
                <a:cubicBezTo>
                  <a:pt x="1025191" y="92710"/>
                  <a:pt x="1025699" y="93218"/>
                  <a:pt x="1025749" y="94183"/>
                </a:cubicBezTo>
                <a:lnTo>
                  <a:pt x="1025749" y="97841"/>
                </a:lnTo>
                <a:cubicBezTo>
                  <a:pt x="1025743" y="98159"/>
                  <a:pt x="1025603" y="98438"/>
                  <a:pt x="1025330" y="98679"/>
                </a:cubicBezTo>
                <a:cubicBezTo>
                  <a:pt x="1025057" y="98921"/>
                  <a:pt x="1024689" y="99048"/>
                  <a:pt x="1024225" y="99060"/>
                </a:cubicBezTo>
                <a:lnTo>
                  <a:pt x="1020546" y="99060"/>
                </a:lnTo>
                <a:lnTo>
                  <a:pt x="1002889" y="99060"/>
                </a:lnTo>
                <a:lnTo>
                  <a:pt x="1002889" y="208179"/>
                </a:lnTo>
                <a:cubicBezTo>
                  <a:pt x="1002908" y="210604"/>
                  <a:pt x="1003404" y="212382"/>
                  <a:pt x="1004375" y="213513"/>
                </a:cubicBezTo>
                <a:lnTo>
                  <a:pt x="1006207" y="214281"/>
                </a:lnTo>
                <a:lnTo>
                  <a:pt x="1013307" y="210007"/>
                </a:lnTo>
                <a:cubicBezTo>
                  <a:pt x="1015835" y="206604"/>
                  <a:pt x="1017943" y="201829"/>
                  <a:pt x="1019632" y="195682"/>
                </a:cubicBezTo>
                <a:cubicBezTo>
                  <a:pt x="1019797" y="195206"/>
                  <a:pt x="1020076" y="194863"/>
                  <a:pt x="1020470" y="194653"/>
                </a:cubicBezTo>
                <a:cubicBezTo>
                  <a:pt x="1020864" y="194444"/>
                  <a:pt x="1021296" y="194482"/>
                  <a:pt x="1021766" y="194767"/>
                </a:cubicBezTo>
                <a:lnTo>
                  <a:pt x="1022375" y="195072"/>
                </a:lnTo>
                <a:lnTo>
                  <a:pt x="1023412" y="195559"/>
                </a:lnTo>
                <a:lnTo>
                  <a:pt x="1024149" y="194653"/>
                </a:lnTo>
                <a:cubicBezTo>
                  <a:pt x="1024543" y="194444"/>
                  <a:pt x="1024975" y="194482"/>
                  <a:pt x="1025445" y="194767"/>
                </a:cubicBezTo>
                <a:lnTo>
                  <a:pt x="1026054" y="195072"/>
                </a:lnTo>
                <a:cubicBezTo>
                  <a:pt x="1026537" y="195091"/>
                  <a:pt x="1026943" y="195282"/>
                  <a:pt x="1027273" y="195644"/>
                </a:cubicBezTo>
                <a:cubicBezTo>
                  <a:pt x="1027604" y="196006"/>
                  <a:pt x="1027705" y="196425"/>
                  <a:pt x="1027578" y="196901"/>
                </a:cubicBezTo>
                <a:cubicBezTo>
                  <a:pt x="1026251" y="205150"/>
                  <a:pt x="1023343" y="211893"/>
                  <a:pt x="1018853" y="217132"/>
                </a:cubicBezTo>
                <a:cubicBezTo>
                  <a:pt x="1014364" y="222371"/>
                  <a:pt x="1008027" y="225076"/>
                  <a:pt x="999841" y="225247"/>
                </a:cubicBezTo>
                <a:lnTo>
                  <a:pt x="997992" y="224466"/>
                </a:lnTo>
                <a:lnTo>
                  <a:pt x="996162" y="225247"/>
                </a:lnTo>
                <a:cubicBezTo>
                  <a:pt x="987958" y="225235"/>
                  <a:pt x="981888" y="222669"/>
                  <a:pt x="977951" y="217551"/>
                </a:cubicBezTo>
                <a:cubicBezTo>
                  <a:pt x="974014" y="212433"/>
                  <a:pt x="972058" y="204839"/>
                  <a:pt x="972083" y="194767"/>
                </a:cubicBezTo>
                <a:lnTo>
                  <a:pt x="972083" y="99060"/>
                </a:lnTo>
                <a:lnTo>
                  <a:pt x="957474" y="99060"/>
                </a:lnTo>
                <a:lnTo>
                  <a:pt x="953795" y="99060"/>
                </a:lnTo>
                <a:cubicBezTo>
                  <a:pt x="953332" y="99048"/>
                  <a:pt x="952963" y="98921"/>
                  <a:pt x="952690" y="98679"/>
                </a:cubicBezTo>
                <a:cubicBezTo>
                  <a:pt x="952417" y="98438"/>
                  <a:pt x="952277" y="98159"/>
                  <a:pt x="952271" y="97841"/>
                </a:cubicBezTo>
                <a:lnTo>
                  <a:pt x="952271" y="94183"/>
                </a:lnTo>
                <a:cubicBezTo>
                  <a:pt x="952322" y="93218"/>
                  <a:pt x="952830" y="92710"/>
                  <a:pt x="953795" y="92659"/>
                </a:cubicBezTo>
                <a:lnTo>
                  <a:pt x="957474" y="92659"/>
                </a:lnTo>
                <a:lnTo>
                  <a:pt x="972083" y="92659"/>
                </a:lnTo>
                <a:lnTo>
                  <a:pt x="972083" y="62789"/>
                </a:lnTo>
                <a:cubicBezTo>
                  <a:pt x="972096" y="62459"/>
                  <a:pt x="972223" y="62129"/>
                  <a:pt x="972464" y="61798"/>
                </a:cubicBezTo>
                <a:cubicBezTo>
                  <a:pt x="972706" y="61468"/>
                  <a:pt x="972985" y="61290"/>
                  <a:pt x="973302" y="61265"/>
                </a:cubicBezTo>
                <a:cubicBezTo>
                  <a:pt x="978478" y="60338"/>
                  <a:pt x="982986" y="58077"/>
                  <a:pt x="986828" y="54483"/>
                </a:cubicBezTo>
                <a:cubicBezTo>
                  <a:pt x="990670" y="50889"/>
                  <a:pt x="993883" y="46952"/>
                  <a:pt x="996467" y="42672"/>
                </a:cubicBezTo>
                <a:cubicBezTo>
                  <a:pt x="996982" y="42082"/>
                  <a:pt x="997553" y="41891"/>
                  <a:pt x="998182" y="42101"/>
                </a:cubicBezTo>
                <a:close/>
                <a:moveTo>
                  <a:pt x="569557" y="42101"/>
                </a:moveTo>
                <a:cubicBezTo>
                  <a:pt x="570185" y="42310"/>
                  <a:pt x="570528" y="42806"/>
                  <a:pt x="570585" y="43587"/>
                </a:cubicBezTo>
                <a:lnTo>
                  <a:pt x="570585" y="43819"/>
                </a:lnTo>
                <a:lnTo>
                  <a:pt x="571521" y="42672"/>
                </a:lnTo>
                <a:cubicBezTo>
                  <a:pt x="572035" y="42082"/>
                  <a:pt x="572607" y="41891"/>
                  <a:pt x="573236" y="42101"/>
                </a:cubicBezTo>
                <a:cubicBezTo>
                  <a:pt x="573864" y="42310"/>
                  <a:pt x="574207" y="42806"/>
                  <a:pt x="574264" y="43587"/>
                </a:cubicBezTo>
                <a:lnTo>
                  <a:pt x="574264" y="92659"/>
                </a:lnTo>
                <a:lnTo>
                  <a:pt x="591921" y="92659"/>
                </a:lnTo>
                <a:lnTo>
                  <a:pt x="595600" y="92659"/>
                </a:lnTo>
                <a:cubicBezTo>
                  <a:pt x="596566" y="92710"/>
                  <a:pt x="597074" y="93218"/>
                  <a:pt x="597124" y="94183"/>
                </a:cubicBezTo>
                <a:lnTo>
                  <a:pt x="597124" y="97841"/>
                </a:lnTo>
                <a:cubicBezTo>
                  <a:pt x="597118" y="98159"/>
                  <a:pt x="596978" y="98438"/>
                  <a:pt x="596705" y="98679"/>
                </a:cubicBezTo>
                <a:cubicBezTo>
                  <a:pt x="596432" y="98921"/>
                  <a:pt x="596064" y="99048"/>
                  <a:pt x="595600" y="99060"/>
                </a:cubicBezTo>
                <a:lnTo>
                  <a:pt x="591921" y="99060"/>
                </a:lnTo>
                <a:lnTo>
                  <a:pt x="574264" y="99060"/>
                </a:lnTo>
                <a:lnTo>
                  <a:pt x="574264" y="208179"/>
                </a:lnTo>
                <a:cubicBezTo>
                  <a:pt x="574283" y="210604"/>
                  <a:pt x="574779" y="212382"/>
                  <a:pt x="575750" y="213513"/>
                </a:cubicBezTo>
                <a:lnTo>
                  <a:pt x="577582" y="214281"/>
                </a:lnTo>
                <a:lnTo>
                  <a:pt x="584682" y="210007"/>
                </a:lnTo>
                <a:cubicBezTo>
                  <a:pt x="587210" y="206604"/>
                  <a:pt x="589318" y="201829"/>
                  <a:pt x="591007" y="195682"/>
                </a:cubicBezTo>
                <a:cubicBezTo>
                  <a:pt x="591172" y="195206"/>
                  <a:pt x="591451" y="194863"/>
                  <a:pt x="591845" y="194653"/>
                </a:cubicBezTo>
                <a:cubicBezTo>
                  <a:pt x="592239" y="194444"/>
                  <a:pt x="592671" y="194482"/>
                  <a:pt x="593141" y="194767"/>
                </a:cubicBezTo>
                <a:lnTo>
                  <a:pt x="593750" y="195072"/>
                </a:lnTo>
                <a:lnTo>
                  <a:pt x="594787" y="195559"/>
                </a:lnTo>
                <a:lnTo>
                  <a:pt x="595524" y="194653"/>
                </a:lnTo>
                <a:cubicBezTo>
                  <a:pt x="595918" y="194444"/>
                  <a:pt x="596350" y="194482"/>
                  <a:pt x="596820" y="194767"/>
                </a:cubicBezTo>
                <a:lnTo>
                  <a:pt x="597429" y="195072"/>
                </a:lnTo>
                <a:cubicBezTo>
                  <a:pt x="597912" y="195091"/>
                  <a:pt x="598318" y="195282"/>
                  <a:pt x="598648" y="195644"/>
                </a:cubicBezTo>
                <a:cubicBezTo>
                  <a:pt x="598979" y="196006"/>
                  <a:pt x="599080" y="196425"/>
                  <a:pt x="598953" y="196901"/>
                </a:cubicBezTo>
                <a:cubicBezTo>
                  <a:pt x="597626" y="205150"/>
                  <a:pt x="594718" y="211893"/>
                  <a:pt x="590228" y="217132"/>
                </a:cubicBezTo>
                <a:cubicBezTo>
                  <a:pt x="585739" y="222371"/>
                  <a:pt x="579401" y="225076"/>
                  <a:pt x="571216" y="225247"/>
                </a:cubicBezTo>
                <a:lnTo>
                  <a:pt x="569367" y="224466"/>
                </a:lnTo>
                <a:lnTo>
                  <a:pt x="567537" y="225247"/>
                </a:lnTo>
                <a:cubicBezTo>
                  <a:pt x="559333" y="225235"/>
                  <a:pt x="553263" y="222669"/>
                  <a:pt x="549326" y="217551"/>
                </a:cubicBezTo>
                <a:cubicBezTo>
                  <a:pt x="545389" y="212433"/>
                  <a:pt x="543433" y="204839"/>
                  <a:pt x="543458" y="194767"/>
                </a:cubicBezTo>
                <a:lnTo>
                  <a:pt x="543458" y="99060"/>
                </a:lnTo>
                <a:lnTo>
                  <a:pt x="528849" y="99060"/>
                </a:lnTo>
                <a:lnTo>
                  <a:pt x="525170" y="99060"/>
                </a:lnTo>
                <a:cubicBezTo>
                  <a:pt x="524707" y="99048"/>
                  <a:pt x="524338" y="98921"/>
                  <a:pt x="524065" y="98679"/>
                </a:cubicBezTo>
                <a:cubicBezTo>
                  <a:pt x="523792" y="98438"/>
                  <a:pt x="523653" y="98159"/>
                  <a:pt x="523646" y="97841"/>
                </a:cubicBezTo>
                <a:lnTo>
                  <a:pt x="523646" y="94183"/>
                </a:lnTo>
                <a:cubicBezTo>
                  <a:pt x="523697" y="93218"/>
                  <a:pt x="524205" y="92710"/>
                  <a:pt x="525170" y="92659"/>
                </a:cubicBezTo>
                <a:lnTo>
                  <a:pt x="528849" y="92659"/>
                </a:lnTo>
                <a:lnTo>
                  <a:pt x="543458" y="92659"/>
                </a:lnTo>
                <a:lnTo>
                  <a:pt x="543458" y="62789"/>
                </a:lnTo>
                <a:cubicBezTo>
                  <a:pt x="543471" y="62459"/>
                  <a:pt x="543598" y="62129"/>
                  <a:pt x="543839" y="61798"/>
                </a:cubicBezTo>
                <a:cubicBezTo>
                  <a:pt x="544080" y="61468"/>
                  <a:pt x="544360" y="61290"/>
                  <a:pt x="544677" y="61265"/>
                </a:cubicBezTo>
                <a:cubicBezTo>
                  <a:pt x="549853" y="60338"/>
                  <a:pt x="554361" y="58077"/>
                  <a:pt x="558203" y="54483"/>
                </a:cubicBezTo>
                <a:cubicBezTo>
                  <a:pt x="562045" y="50889"/>
                  <a:pt x="565258" y="46952"/>
                  <a:pt x="567842" y="42672"/>
                </a:cubicBezTo>
                <a:cubicBezTo>
                  <a:pt x="568356" y="42082"/>
                  <a:pt x="568928" y="41891"/>
                  <a:pt x="569557" y="42101"/>
                </a:cubicBezTo>
                <a:close/>
                <a:moveTo>
                  <a:pt x="85039" y="0"/>
                </a:moveTo>
                <a:lnTo>
                  <a:pt x="87661" y="389"/>
                </a:lnTo>
                <a:lnTo>
                  <a:pt x="88718" y="0"/>
                </a:lnTo>
                <a:cubicBezTo>
                  <a:pt x="94414" y="0"/>
                  <a:pt x="99557" y="762"/>
                  <a:pt x="104148" y="2286"/>
                </a:cubicBezTo>
                <a:cubicBezTo>
                  <a:pt x="108739" y="3810"/>
                  <a:pt x="114264" y="6096"/>
                  <a:pt x="120722" y="9144"/>
                </a:cubicBezTo>
                <a:cubicBezTo>
                  <a:pt x="124894" y="11056"/>
                  <a:pt x="127904" y="12262"/>
                  <a:pt x="129752" y="12764"/>
                </a:cubicBezTo>
                <a:lnTo>
                  <a:pt x="131236" y="13019"/>
                </a:lnTo>
                <a:lnTo>
                  <a:pt x="134302" y="12154"/>
                </a:lnTo>
                <a:cubicBezTo>
                  <a:pt x="135312" y="11335"/>
                  <a:pt x="135960" y="10230"/>
                  <a:pt x="136245" y="8839"/>
                </a:cubicBezTo>
                <a:cubicBezTo>
                  <a:pt x="136404" y="8522"/>
                  <a:pt x="136620" y="8243"/>
                  <a:pt x="136893" y="8001"/>
                </a:cubicBezTo>
                <a:cubicBezTo>
                  <a:pt x="137166" y="7760"/>
                  <a:pt x="137458" y="7633"/>
                  <a:pt x="137769" y="7620"/>
                </a:cubicBezTo>
                <a:lnTo>
                  <a:pt x="140513" y="7620"/>
                </a:lnTo>
                <a:lnTo>
                  <a:pt x="140797" y="7904"/>
                </a:lnTo>
                <a:lnTo>
                  <a:pt x="141448" y="7620"/>
                </a:lnTo>
                <a:lnTo>
                  <a:pt x="144192" y="7620"/>
                </a:lnTo>
                <a:cubicBezTo>
                  <a:pt x="145157" y="7671"/>
                  <a:pt x="145665" y="8179"/>
                  <a:pt x="145716" y="9144"/>
                </a:cubicBezTo>
                <a:lnTo>
                  <a:pt x="145716" y="71628"/>
                </a:lnTo>
                <a:cubicBezTo>
                  <a:pt x="145665" y="72593"/>
                  <a:pt x="145157" y="73101"/>
                  <a:pt x="144192" y="73152"/>
                </a:cubicBezTo>
                <a:lnTo>
                  <a:pt x="141448" y="73152"/>
                </a:lnTo>
                <a:lnTo>
                  <a:pt x="140773" y="72892"/>
                </a:lnTo>
                <a:lnTo>
                  <a:pt x="140513" y="73152"/>
                </a:lnTo>
                <a:lnTo>
                  <a:pt x="137769" y="73152"/>
                </a:lnTo>
                <a:cubicBezTo>
                  <a:pt x="137439" y="73140"/>
                  <a:pt x="137109" y="73013"/>
                  <a:pt x="136779" y="72771"/>
                </a:cubicBezTo>
                <a:cubicBezTo>
                  <a:pt x="136449" y="72530"/>
                  <a:pt x="136271" y="72251"/>
                  <a:pt x="136245" y="71933"/>
                </a:cubicBezTo>
                <a:cubicBezTo>
                  <a:pt x="135041" y="61052"/>
                  <a:pt x="132403" y="50674"/>
                  <a:pt x="128332" y="40798"/>
                </a:cubicBezTo>
                <a:cubicBezTo>
                  <a:pt x="124260" y="30922"/>
                  <a:pt x="118665" y="22825"/>
                  <a:pt x="111545" y="16505"/>
                </a:cubicBezTo>
                <a:lnTo>
                  <a:pt x="87030" y="7337"/>
                </a:lnTo>
                <a:lnTo>
                  <a:pt x="64448" y="14478"/>
                </a:lnTo>
                <a:cubicBezTo>
                  <a:pt x="59133" y="19279"/>
                  <a:pt x="55438" y="24003"/>
                  <a:pt x="53361" y="28651"/>
                </a:cubicBezTo>
                <a:lnTo>
                  <a:pt x="53666" y="28651"/>
                </a:lnTo>
                <a:cubicBezTo>
                  <a:pt x="50755" y="35067"/>
                  <a:pt x="48550" y="43301"/>
                  <a:pt x="47051" y="53352"/>
                </a:cubicBezTo>
                <a:cubicBezTo>
                  <a:pt x="45551" y="63402"/>
                  <a:pt x="44543" y="73961"/>
                  <a:pt x="44025" y="85028"/>
                </a:cubicBezTo>
                <a:cubicBezTo>
                  <a:pt x="43508" y="96095"/>
                  <a:pt x="43267" y="106360"/>
                  <a:pt x="43303" y="115824"/>
                </a:cubicBezTo>
                <a:cubicBezTo>
                  <a:pt x="43233" y="136957"/>
                  <a:pt x="43754" y="153442"/>
                  <a:pt x="44865" y="165278"/>
                </a:cubicBezTo>
                <a:cubicBezTo>
                  <a:pt x="45976" y="177114"/>
                  <a:pt x="48097" y="187351"/>
                  <a:pt x="51228" y="195987"/>
                </a:cubicBezTo>
                <a:cubicBezTo>
                  <a:pt x="54047" y="204242"/>
                  <a:pt x="58467" y="210515"/>
                  <a:pt x="64486" y="214808"/>
                </a:cubicBezTo>
                <a:lnTo>
                  <a:pt x="86509" y="220695"/>
                </a:lnTo>
                <a:lnTo>
                  <a:pt x="120243" y="207150"/>
                </a:lnTo>
                <a:cubicBezTo>
                  <a:pt x="130340" y="197504"/>
                  <a:pt x="137198" y="181591"/>
                  <a:pt x="140817" y="159411"/>
                </a:cubicBezTo>
                <a:cubicBezTo>
                  <a:pt x="140843" y="159093"/>
                  <a:pt x="141021" y="158814"/>
                  <a:pt x="141351" y="158572"/>
                </a:cubicBezTo>
                <a:cubicBezTo>
                  <a:pt x="141681" y="158331"/>
                  <a:pt x="142011" y="158204"/>
                  <a:pt x="142341" y="158191"/>
                </a:cubicBezTo>
                <a:lnTo>
                  <a:pt x="145389" y="158191"/>
                </a:lnTo>
                <a:lnTo>
                  <a:pt x="145564" y="158367"/>
                </a:lnTo>
                <a:lnTo>
                  <a:pt x="146020" y="158191"/>
                </a:lnTo>
                <a:lnTo>
                  <a:pt x="149068" y="158191"/>
                </a:lnTo>
                <a:cubicBezTo>
                  <a:pt x="150034" y="158242"/>
                  <a:pt x="150542" y="158750"/>
                  <a:pt x="150592" y="159715"/>
                </a:cubicBezTo>
                <a:lnTo>
                  <a:pt x="150592" y="223114"/>
                </a:lnTo>
                <a:cubicBezTo>
                  <a:pt x="150542" y="224079"/>
                  <a:pt x="150034" y="224587"/>
                  <a:pt x="149068" y="224638"/>
                </a:cubicBezTo>
                <a:lnTo>
                  <a:pt x="146020" y="224638"/>
                </a:lnTo>
                <a:lnTo>
                  <a:pt x="145580" y="224447"/>
                </a:lnTo>
                <a:lnTo>
                  <a:pt x="145389" y="224638"/>
                </a:lnTo>
                <a:lnTo>
                  <a:pt x="142341" y="224638"/>
                </a:lnTo>
                <a:cubicBezTo>
                  <a:pt x="142030" y="224625"/>
                  <a:pt x="141738" y="224498"/>
                  <a:pt x="141465" y="224257"/>
                </a:cubicBezTo>
                <a:cubicBezTo>
                  <a:pt x="141192" y="224016"/>
                  <a:pt x="140976" y="223736"/>
                  <a:pt x="140817" y="223419"/>
                </a:cubicBezTo>
                <a:cubicBezTo>
                  <a:pt x="140405" y="222041"/>
                  <a:pt x="139554" y="220987"/>
                  <a:pt x="138265" y="220256"/>
                </a:cubicBezTo>
                <a:lnTo>
                  <a:pt x="133918" y="219453"/>
                </a:lnTo>
                <a:lnTo>
                  <a:pt x="130285" y="219990"/>
                </a:lnTo>
                <a:cubicBezTo>
                  <a:pt x="128183" y="220574"/>
                  <a:pt x="124995" y="221615"/>
                  <a:pt x="120722" y="223114"/>
                </a:cubicBezTo>
                <a:cubicBezTo>
                  <a:pt x="120392" y="223107"/>
                  <a:pt x="119985" y="223120"/>
                  <a:pt x="119503" y="223152"/>
                </a:cubicBezTo>
                <a:cubicBezTo>
                  <a:pt x="119020" y="223184"/>
                  <a:pt x="118614" y="223273"/>
                  <a:pt x="118284" y="223419"/>
                </a:cubicBezTo>
                <a:cubicBezTo>
                  <a:pt x="115578" y="224143"/>
                  <a:pt x="111692" y="225057"/>
                  <a:pt x="106625" y="226162"/>
                </a:cubicBezTo>
                <a:cubicBezTo>
                  <a:pt x="101558" y="227267"/>
                  <a:pt x="95995" y="227876"/>
                  <a:pt x="89937" y="227991"/>
                </a:cubicBezTo>
                <a:lnTo>
                  <a:pt x="88962" y="227695"/>
                </a:lnTo>
                <a:lnTo>
                  <a:pt x="86258" y="227991"/>
                </a:lnTo>
                <a:cubicBezTo>
                  <a:pt x="70128" y="227898"/>
                  <a:pt x="55584" y="223477"/>
                  <a:pt x="42627" y="214726"/>
                </a:cubicBezTo>
                <a:cubicBezTo>
                  <a:pt x="29669" y="205975"/>
                  <a:pt x="19370" y="193449"/>
                  <a:pt x="11729" y="177145"/>
                </a:cubicBezTo>
                <a:cubicBezTo>
                  <a:pt x="4088" y="160842"/>
                  <a:pt x="178" y="141316"/>
                  <a:pt x="0" y="118567"/>
                </a:cubicBezTo>
                <a:cubicBezTo>
                  <a:pt x="372" y="93499"/>
                  <a:pt x="5012" y="72144"/>
                  <a:pt x="13919" y="54503"/>
                </a:cubicBezTo>
                <a:cubicBezTo>
                  <a:pt x="22826" y="36862"/>
                  <a:pt x="33765" y="23387"/>
                  <a:pt x="46736" y="14077"/>
                </a:cubicBezTo>
                <a:cubicBezTo>
                  <a:pt x="59707" y="4768"/>
                  <a:pt x="72474" y="76"/>
                  <a:pt x="85039"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lumMod val="50000"/>
                  <a:lumOff val="50000"/>
                </a:prstClr>
              </a:solidFill>
              <a:effectLst/>
              <a:uLnTx/>
              <a:uFillTx/>
              <a:latin typeface="造字工房朗宋（非商用）常规体" pitchFamily="50" charset="-122"/>
              <a:ea typeface="造字工房朗宋（非商用）常规体" pitchFamily="50" charset="-122"/>
              <a:cs typeface="+mn-cs"/>
            </a:endParaRPr>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6092" y="5585103"/>
            <a:ext cx="3584896" cy="1106824"/>
          </a:xfrm>
          <a:prstGeom prst="rect">
            <a:avLst/>
          </a:prstGeom>
        </p:spPr>
      </p:pic>
      <p:sp>
        <p:nvSpPr>
          <p:cNvPr id="15" name="矩形 14">
            <a:extLst>
              <a:ext uri="{FF2B5EF4-FFF2-40B4-BE49-F238E27FC236}">
                <a16:creationId xmlns:a16="http://schemas.microsoft.com/office/drawing/2014/main" xmlns="" id="{80CF73B6-F61A-4144-8C6C-BEA0BC2485BF}"/>
              </a:ext>
            </a:extLst>
          </p:cNvPr>
          <p:cNvSpPr/>
          <p:nvPr/>
        </p:nvSpPr>
        <p:spPr>
          <a:xfrm>
            <a:off x="5644373" y="1542588"/>
            <a:ext cx="6567948" cy="5386090"/>
          </a:xfrm>
          <a:prstGeom prst="rect">
            <a:avLst/>
          </a:prstGeom>
        </p:spPr>
        <p:txBody>
          <a:bodyPr wrap="square">
            <a:spAutoFit/>
          </a:bodyPr>
          <a:lstStyle/>
          <a:p>
            <a:pPr lvl="0">
              <a:lnSpc>
                <a:spcPct val="200000"/>
              </a:lnSpc>
              <a:defRPr/>
            </a:pPr>
            <a:r>
              <a:rPr lang="zh-CN" altLang="en-US" sz="2400" b="1" dirty="0" smtClean="0">
                <a:solidFill>
                  <a:schemeClr val="bg1"/>
                </a:solidFill>
                <a:latin typeface="+mn-ea"/>
              </a:rPr>
              <a:t>        </a:t>
            </a:r>
            <a:r>
              <a:rPr lang="zh-CN" altLang="en-US" sz="2400" b="1" dirty="0" smtClean="0">
                <a:solidFill>
                  <a:schemeClr val="bg2">
                    <a:lumMod val="75000"/>
                  </a:schemeClr>
                </a:solidFill>
                <a:latin typeface="+mn-ea"/>
              </a:rPr>
              <a:t>一、工会常规工作</a:t>
            </a:r>
            <a:endParaRPr lang="en-US" altLang="zh-CN" sz="2400" b="1" dirty="0" smtClean="0">
              <a:solidFill>
                <a:schemeClr val="bg2">
                  <a:lumMod val="75000"/>
                </a:schemeClr>
              </a:solidFill>
              <a:latin typeface="+mn-ea"/>
            </a:endParaRPr>
          </a:p>
          <a:p>
            <a:pPr lvl="0">
              <a:lnSpc>
                <a:spcPct val="200000"/>
              </a:lnSpc>
              <a:defRPr/>
            </a:pPr>
            <a:r>
              <a:rPr lang="en-US" altLang="zh-CN" sz="2400" b="1" dirty="0" smtClean="0">
                <a:solidFill>
                  <a:schemeClr val="bg1"/>
                </a:solidFill>
                <a:latin typeface="+mn-ea"/>
              </a:rPr>
              <a:t>        </a:t>
            </a:r>
            <a:r>
              <a:rPr lang="zh-CN" altLang="en-US" sz="2400" b="1" dirty="0" smtClean="0">
                <a:solidFill>
                  <a:schemeClr val="bg1"/>
                </a:solidFill>
                <a:latin typeface="+mn-ea"/>
              </a:rPr>
              <a:t>二、活动有序开展，丰富职工生活</a:t>
            </a:r>
            <a:endParaRPr lang="en-US" altLang="zh-CN" sz="2400" b="1" dirty="0" smtClean="0">
              <a:solidFill>
                <a:schemeClr val="bg1"/>
              </a:solidFill>
              <a:latin typeface="+mn-ea"/>
            </a:endParaRPr>
          </a:p>
          <a:p>
            <a:pPr lvl="0">
              <a:lnSpc>
                <a:spcPct val="200000"/>
              </a:lnSpc>
              <a:defRPr/>
            </a:pPr>
            <a:r>
              <a:rPr lang="zh-CN" altLang="en-US" sz="2400" b="1" dirty="0" smtClean="0">
                <a:solidFill>
                  <a:schemeClr val="bg1"/>
                </a:solidFill>
                <a:latin typeface="+mn-ea"/>
              </a:rPr>
              <a:t>        </a:t>
            </a:r>
            <a:r>
              <a:rPr lang="zh-CN" altLang="en-US" sz="2400" b="1" dirty="0">
                <a:solidFill>
                  <a:schemeClr val="bg2">
                    <a:lumMod val="75000"/>
                  </a:schemeClr>
                </a:solidFill>
                <a:latin typeface="+mn-ea"/>
              </a:rPr>
              <a:t>三</a:t>
            </a:r>
            <a:r>
              <a:rPr lang="zh-CN" altLang="en-US" sz="2400" b="1" dirty="0" smtClean="0">
                <a:solidFill>
                  <a:schemeClr val="bg2">
                    <a:lumMod val="75000"/>
                  </a:schemeClr>
                </a:solidFill>
                <a:latin typeface="+mn-ea"/>
              </a:rPr>
              <a:t>、加强自身学习，提升综合素质</a:t>
            </a:r>
            <a:endParaRPr lang="en-US" altLang="zh-CN" sz="2400" b="1" dirty="0" smtClean="0">
              <a:solidFill>
                <a:schemeClr val="bg2">
                  <a:lumMod val="75000"/>
                </a:schemeClr>
              </a:solidFill>
              <a:latin typeface="+mn-ea"/>
            </a:endParaRPr>
          </a:p>
          <a:p>
            <a:pPr lvl="0">
              <a:lnSpc>
                <a:spcPct val="200000"/>
              </a:lnSpc>
              <a:defRPr/>
            </a:pPr>
            <a:r>
              <a:rPr lang="zh-CN" altLang="en-US" sz="2400" b="1" dirty="0" smtClean="0">
                <a:solidFill>
                  <a:schemeClr val="bg2">
                    <a:lumMod val="75000"/>
                  </a:schemeClr>
                </a:solidFill>
                <a:latin typeface="+mn-ea"/>
              </a:rPr>
              <a:t>        四、认真履行，</a:t>
            </a:r>
            <a:r>
              <a:rPr lang="zh-CN" altLang="zh-CN" sz="2400" b="1" dirty="0" smtClean="0">
                <a:solidFill>
                  <a:schemeClr val="bg2">
                    <a:lumMod val="75000"/>
                  </a:schemeClr>
                </a:solidFill>
                <a:latin typeface="+mn-ea"/>
              </a:rPr>
              <a:t>增强</a:t>
            </a:r>
            <a:r>
              <a:rPr lang="zh-CN" altLang="zh-CN" sz="2400" b="1" dirty="0">
                <a:solidFill>
                  <a:schemeClr val="bg2">
                    <a:lumMod val="75000"/>
                  </a:schemeClr>
                </a:solidFill>
                <a:latin typeface="+mn-ea"/>
              </a:rPr>
              <a:t>民主管理</a:t>
            </a:r>
            <a:endParaRPr lang="en-US" altLang="zh-CN" sz="2400" b="1" dirty="0">
              <a:solidFill>
                <a:schemeClr val="bg2">
                  <a:lumMod val="75000"/>
                </a:schemeClr>
              </a:solidFill>
              <a:latin typeface="+mn-ea"/>
            </a:endParaRPr>
          </a:p>
          <a:p>
            <a:pPr lvl="0">
              <a:lnSpc>
                <a:spcPct val="200000"/>
              </a:lnSpc>
              <a:defRPr/>
            </a:pPr>
            <a:r>
              <a:rPr lang="zh-CN" altLang="en-US" sz="2400" b="1" dirty="0" smtClean="0">
                <a:solidFill>
                  <a:schemeClr val="bg2">
                    <a:lumMod val="75000"/>
                  </a:schemeClr>
                </a:solidFill>
                <a:latin typeface="+mn-ea"/>
              </a:rPr>
              <a:t>        五、存在问题和不足</a:t>
            </a:r>
            <a:endParaRPr lang="en-US" altLang="zh-CN" sz="2400" b="1" dirty="0" smtClean="0">
              <a:solidFill>
                <a:schemeClr val="bg2">
                  <a:lumMod val="75000"/>
                </a:schemeClr>
              </a:solidFill>
              <a:latin typeface="+mn-ea"/>
            </a:endParaRPr>
          </a:p>
          <a:p>
            <a:pPr lvl="0">
              <a:lnSpc>
                <a:spcPct val="200000"/>
              </a:lnSpc>
              <a:defRPr/>
            </a:pPr>
            <a:r>
              <a:rPr lang="zh-CN" altLang="en-US" sz="2400" b="1" dirty="0" smtClean="0">
                <a:solidFill>
                  <a:schemeClr val="bg2">
                    <a:lumMod val="75000"/>
                  </a:schemeClr>
                </a:solidFill>
                <a:latin typeface="+mn-ea"/>
              </a:rPr>
              <a:t>        六、计划与打算</a:t>
            </a:r>
            <a:endParaRPr lang="zh-CN" altLang="zh-CN" sz="2400" b="1" dirty="0">
              <a:solidFill>
                <a:schemeClr val="bg2">
                  <a:lumMod val="75000"/>
                </a:schemeClr>
              </a:solidFill>
              <a:latin typeface="+mn-ea"/>
            </a:endParaRPr>
          </a:p>
          <a:p>
            <a:pPr>
              <a:lnSpc>
                <a:spcPct val="200000"/>
              </a:lnSpc>
              <a:defRPr/>
            </a:pPr>
            <a:endParaRPr lang="en-US" altLang="zh-CN" sz="2800" b="1" dirty="0">
              <a:solidFill>
                <a:schemeClr val="bg1"/>
              </a:solidFill>
              <a:latin typeface="+mn-ea"/>
            </a:endParaRPr>
          </a:p>
        </p:txBody>
      </p:sp>
      <p:pic>
        <p:nvPicPr>
          <p:cNvPr id="13" name="图片 12">
            <a:extLst>
              <a:ext uri="{FF2B5EF4-FFF2-40B4-BE49-F238E27FC236}">
                <a16:creationId xmlns:a16="http://schemas.microsoft.com/office/drawing/2014/main" xmlns="" id="{2836C6D5-A384-4A12-899D-0031007FECBA}"/>
              </a:ext>
            </a:extLst>
          </p:cNvPr>
          <p:cNvPicPr>
            <a:picLocks noChangeAspect="1"/>
          </p:cNvPicPr>
          <p:nvPr/>
        </p:nvPicPr>
        <p:blipFill>
          <a:blip r:embed="rId5" cstate="print"/>
          <a:srcRect l="17016" t="36415" r="74671" b="43327"/>
          <a:stretch>
            <a:fillRect/>
          </a:stretch>
        </p:blipFill>
        <p:spPr>
          <a:xfrm>
            <a:off x="5505828" y="2492951"/>
            <a:ext cx="836576" cy="644701"/>
          </a:xfrm>
          <a:custGeom>
            <a:avLst/>
            <a:gdLst>
              <a:gd name="connsiteX0" fmla="*/ 520700 w 1384300"/>
              <a:gd name="connsiteY0" fmla="*/ 0 h 1066800"/>
              <a:gd name="connsiteX1" fmla="*/ 1270000 w 1384300"/>
              <a:gd name="connsiteY1" fmla="*/ 88900 h 1066800"/>
              <a:gd name="connsiteX2" fmla="*/ 1384300 w 1384300"/>
              <a:gd name="connsiteY2" fmla="*/ 533400 h 1066800"/>
              <a:gd name="connsiteX3" fmla="*/ 850900 w 1384300"/>
              <a:gd name="connsiteY3" fmla="*/ 1066800 h 1066800"/>
              <a:gd name="connsiteX4" fmla="*/ 0 w 1384300"/>
              <a:gd name="connsiteY4" fmla="*/ 939800 h 1066800"/>
              <a:gd name="connsiteX5" fmla="*/ 25400 w 1384300"/>
              <a:gd name="connsiteY5" fmla="*/ 3683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4300" h="1066800">
                <a:moveTo>
                  <a:pt x="520700" y="0"/>
                </a:moveTo>
                <a:lnTo>
                  <a:pt x="1270000" y="88900"/>
                </a:lnTo>
                <a:lnTo>
                  <a:pt x="1384300" y="533400"/>
                </a:lnTo>
                <a:lnTo>
                  <a:pt x="850900" y="1066800"/>
                </a:lnTo>
                <a:lnTo>
                  <a:pt x="0" y="939800"/>
                </a:lnTo>
                <a:lnTo>
                  <a:pt x="25400" y="368300"/>
                </a:lnTo>
                <a:close/>
              </a:path>
            </a:pathLst>
          </a:custGeom>
        </p:spPr>
      </p:pic>
    </p:spTree>
    <p:extLst>
      <p:ext uri="{BB962C8B-B14F-4D97-AF65-F5344CB8AC3E}">
        <p14:creationId xmlns:p14="http://schemas.microsoft.com/office/powerpoint/2010/main" val="35623488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SLIDE_ID" val="diagram20200453_1"/>
  <p:tag name="KSO_WM_TEMPLATE_SUBCATEGORY" val="0"/>
  <p:tag name="KSO_WM_SLIDE_TYPE" val="text"/>
  <p:tag name="KSO_WM_SLIDE_SUBTYPE" val="picTxt"/>
  <p:tag name="KSO_WM_SLIDE_ITEM_CNT" val="0"/>
  <p:tag name="KSO_WM_SLIDE_INDEX" val="1"/>
  <p:tag name="KSO_WM_UNIT_SHOW_EDIT_AREA_INDICATION" val="1"/>
  <p:tag name="KSO_WM_SLIDE_LAYOUT_TYPE" val="smallPicBlank"/>
  <p:tag name="KSO_WM_SLIDE_SIZE" val="841.119*350.386"/>
  <p:tag name="KSO_WM_SLIDE_POSITION" val="59.4407*94.807"/>
  <p:tag name="KSO_WM_TAG_VERSION" val="1.0"/>
  <p:tag name="KSO_WM_BEAUTIFY_FLAG" val="#wm#"/>
  <p:tag name="KSO_WM_TEMPLATE_CATEGORY" val="diagram"/>
  <p:tag name="KSO_WM_TEMPLATE_INDEX" val="20200453"/>
  <p:tag name="KSO_WM_SLIDE_LAYOUT" val="h"/>
  <p:tag name="KSO_WM_SLIDE_LAYOUT_CNT" val="3"/>
</p:tagLst>
</file>

<file path=ppt/tags/tag2.xml><?xml version="1.0" encoding="utf-8"?>
<p:tagLst xmlns:a="http://schemas.openxmlformats.org/drawingml/2006/main" xmlns:r="http://schemas.openxmlformats.org/officeDocument/2006/relationships" xmlns:p="http://schemas.openxmlformats.org/presentationml/2006/main">
  <p:tag name="KSO_WM_SLIDE_ID" val="diagram20200453_1"/>
  <p:tag name="KSO_WM_TEMPLATE_SUBCATEGORY" val="0"/>
  <p:tag name="KSO_WM_SLIDE_TYPE" val="text"/>
  <p:tag name="KSO_WM_SLIDE_SUBTYPE" val="picTxt"/>
  <p:tag name="KSO_WM_SLIDE_ITEM_CNT" val="0"/>
  <p:tag name="KSO_WM_SLIDE_INDEX" val="1"/>
  <p:tag name="KSO_WM_UNIT_SHOW_EDIT_AREA_INDICATION" val="1"/>
  <p:tag name="KSO_WM_SLIDE_LAYOUT_TYPE" val="smallPicBlank"/>
  <p:tag name="KSO_WM_SLIDE_SIZE" val="841.119*350.386"/>
  <p:tag name="KSO_WM_SLIDE_POSITION" val="59.4407*94.807"/>
  <p:tag name="KSO_WM_TAG_VERSION" val="1.0"/>
  <p:tag name="KSO_WM_BEAUTIFY_FLAG" val="#wm#"/>
  <p:tag name="KSO_WM_TEMPLATE_CATEGORY" val="diagram"/>
  <p:tag name="KSO_WM_TEMPLATE_INDEX" val="20200453"/>
  <p:tag name="KSO_WM_SLIDE_LAYOUT" val="h"/>
  <p:tag name="KSO_WM_SLIDE_LAYOUT_CNT" val="3"/>
</p:tagLst>
</file>

<file path=ppt/theme/theme1.xml><?xml version="1.0" encoding="utf-8"?>
<a:theme xmlns:a="http://schemas.openxmlformats.org/drawingml/2006/main" name="地图集">
  <a:themeElements>
    <a:clrScheme name="自定义 1">
      <a:dk1>
        <a:sysClr val="windowText" lastClr="000000"/>
      </a:dk1>
      <a:lt1>
        <a:sysClr val="window" lastClr="FFFFFF"/>
      </a:lt1>
      <a:dk2>
        <a:srgbClr val="454545"/>
      </a:dk2>
      <a:lt2>
        <a:srgbClr val="E0E0E0"/>
      </a:lt2>
      <a:accent1>
        <a:srgbClr val="C00000"/>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自定义 1">
      <a:majorFont>
        <a:latin typeface="Arial"/>
        <a:ea typeface="微软雅黑"/>
        <a:cs typeface=""/>
      </a:majorFont>
      <a:minorFont>
        <a:latin typeface="Arial"/>
        <a:ea typeface="微软雅黑"/>
        <a:cs typeface=""/>
      </a:minorFont>
    </a:fontScheme>
    <a:fmtScheme name="地图集">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8676</TotalTime>
  <Words>793</Words>
  <Application>Microsoft Office PowerPoint</Application>
  <PresentationFormat>宽屏</PresentationFormat>
  <Paragraphs>124</Paragraphs>
  <Slides>21</Slides>
  <Notes>21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21</vt:i4>
      </vt:variant>
    </vt:vector>
  </HeadingPairs>
  <TitlesOfParts>
    <vt:vector size="32" baseType="lpstr">
      <vt:lpstr>DIN</vt:lpstr>
      <vt:lpstr>等线</vt:lpstr>
      <vt:lpstr>汉仪菱心体简</vt:lpstr>
      <vt:lpstr>宋体</vt:lpstr>
      <vt:lpstr>微软雅黑</vt:lpstr>
      <vt:lpstr>微软雅黑 Light</vt:lpstr>
      <vt:lpstr>造字工房朗宋（非商用）常规体</vt:lpstr>
      <vt:lpstr>Arial</vt:lpstr>
      <vt:lpstr>Calibri</vt:lpstr>
      <vt:lpstr>Wingdings</vt:lpstr>
      <vt:lpstr>地图集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广泛宣传动员所有工会会员积极参与征集第三届教代会第四届工代会第三次会议的提案工作。积极做好学校改革与发展的全局性工作和教职工普遍关心的重要事项，要求会员就反映问题的真实性提出相关建设性提案，进一步发挥教职工在学校发展过程中的作用。 </vt:lpstr>
      <vt:lpstr>PowerPoint 演示文稿</vt:lpstr>
      <vt:lpstr>问题与不足</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周琦玢</dc:creator>
  <cp:lastModifiedBy>Administrator</cp:lastModifiedBy>
  <cp:revision>1150</cp:revision>
  <dcterms:created xsi:type="dcterms:W3CDTF">2015-07-31T01:43:00Z</dcterms:created>
  <dcterms:modified xsi:type="dcterms:W3CDTF">2019-12-22T02:20:48Z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2052-11.1.0.8980</vt:lpwstr>
  </property>
</Properties>
</file>